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3"/>
    <p:sldMasterId id="214748369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Marcellus"/>
      <p:regular r:id="rId26"/>
    </p:embeddedFont>
    <p:embeddedFont>
      <p:font typeface="Nunito"/>
      <p:regular r:id="rId27"/>
      <p:bold r:id="rId28"/>
      <p:italic r:id="rId29"/>
      <p:boldItalic r:id="rId30"/>
    </p:embeddedFont>
    <p:embeddedFont>
      <p:font typeface="Bellota Text"/>
      <p:regular r:id="rId31"/>
      <p:bold r:id="rId32"/>
      <p:italic r:id="rId33"/>
      <p:boldItalic r:id="rId34"/>
    </p:embeddedFont>
    <p:embeddedFont>
      <p:font typeface="Montserrat"/>
      <p:regular r:id="rId35"/>
      <p:bold r:id="rId36"/>
      <p:italic r:id="rId37"/>
      <p:boldItalic r:id="rId38"/>
    </p:embeddedFont>
    <p:embeddedFont>
      <p:font typeface="Overpass"/>
      <p:regular r:id="rId39"/>
      <p:bold r:id="rId40"/>
      <p:italic r:id="rId41"/>
      <p:boldItalic r:id="rId42"/>
    </p:embeddedFont>
    <p:embeddedFont>
      <p:font typeface="Fjalla One"/>
      <p:regular r:id="rId43"/>
    </p:embeddedFont>
    <p:embeddedFont>
      <p:font typeface="Work Sans"/>
      <p:regular r:id="rId44"/>
      <p:bold r:id="rId45"/>
      <p:italic r:id="rId46"/>
      <p:boldItalic r:id="rId47"/>
    </p:embeddedFont>
    <p:embeddedFont>
      <p:font typeface="McLaren"/>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verpass-bold.fntdata"/><Relationship Id="rId20" Type="http://schemas.openxmlformats.org/officeDocument/2006/relationships/slide" Target="slides/slide15.xml"/><Relationship Id="rId42" Type="http://schemas.openxmlformats.org/officeDocument/2006/relationships/font" Target="fonts/Overpass-boldItalic.fntdata"/><Relationship Id="rId41" Type="http://schemas.openxmlformats.org/officeDocument/2006/relationships/font" Target="fonts/Overpass-italic.fntdata"/><Relationship Id="rId22" Type="http://schemas.openxmlformats.org/officeDocument/2006/relationships/slide" Target="slides/slide17.xml"/><Relationship Id="rId44" Type="http://schemas.openxmlformats.org/officeDocument/2006/relationships/font" Target="fonts/WorkSans-regular.fntdata"/><Relationship Id="rId21" Type="http://schemas.openxmlformats.org/officeDocument/2006/relationships/slide" Target="slides/slide16.xml"/><Relationship Id="rId43" Type="http://schemas.openxmlformats.org/officeDocument/2006/relationships/font" Target="fonts/FjallaOne-regular.fntdata"/><Relationship Id="rId24" Type="http://schemas.openxmlformats.org/officeDocument/2006/relationships/slide" Target="slides/slide19.xml"/><Relationship Id="rId46" Type="http://schemas.openxmlformats.org/officeDocument/2006/relationships/font" Target="fonts/WorkSans-italic.fntdata"/><Relationship Id="rId23" Type="http://schemas.openxmlformats.org/officeDocument/2006/relationships/slide" Target="slides/slide18.xml"/><Relationship Id="rId45" Type="http://schemas.openxmlformats.org/officeDocument/2006/relationships/font" Target="fonts/Work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Marcellus-regular.fntdata"/><Relationship Id="rId48" Type="http://schemas.openxmlformats.org/officeDocument/2006/relationships/font" Target="fonts/McLaren-regular.fntdata"/><Relationship Id="rId25" Type="http://schemas.openxmlformats.org/officeDocument/2006/relationships/slide" Target="slides/slide20.xml"/><Relationship Id="rId47" Type="http://schemas.openxmlformats.org/officeDocument/2006/relationships/font" Target="fonts/WorkSans-boldItalic.fntdata"/><Relationship Id="rId28" Type="http://schemas.openxmlformats.org/officeDocument/2006/relationships/font" Target="fonts/Nunito-bold.fntdata"/><Relationship Id="rId27" Type="http://schemas.openxmlformats.org/officeDocument/2006/relationships/font" Target="fonts/Nuni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ellotaText-regular.fntdata"/><Relationship Id="rId30" Type="http://schemas.openxmlformats.org/officeDocument/2006/relationships/font" Target="fonts/Nunito-boldItalic.fntdata"/><Relationship Id="rId11" Type="http://schemas.openxmlformats.org/officeDocument/2006/relationships/slide" Target="slides/slide6.xml"/><Relationship Id="rId33" Type="http://schemas.openxmlformats.org/officeDocument/2006/relationships/font" Target="fonts/BellotaText-italic.fntdata"/><Relationship Id="rId10" Type="http://schemas.openxmlformats.org/officeDocument/2006/relationships/slide" Target="slides/slide5.xml"/><Relationship Id="rId32" Type="http://schemas.openxmlformats.org/officeDocument/2006/relationships/font" Target="fonts/BellotaText-bold.fntdata"/><Relationship Id="rId13" Type="http://schemas.openxmlformats.org/officeDocument/2006/relationships/slide" Target="slides/slide8.xml"/><Relationship Id="rId35" Type="http://schemas.openxmlformats.org/officeDocument/2006/relationships/font" Target="fonts/Montserrat-regular.fntdata"/><Relationship Id="rId12" Type="http://schemas.openxmlformats.org/officeDocument/2006/relationships/slide" Target="slides/slide7.xml"/><Relationship Id="rId34" Type="http://schemas.openxmlformats.org/officeDocument/2006/relationships/font" Target="fonts/BellotaText-boldItalic.fntdata"/><Relationship Id="rId15" Type="http://schemas.openxmlformats.org/officeDocument/2006/relationships/slide" Target="slides/slide10.xml"/><Relationship Id="rId37" Type="http://schemas.openxmlformats.org/officeDocument/2006/relationships/font" Target="fonts/Montserrat-italic.fntdata"/><Relationship Id="rId14" Type="http://schemas.openxmlformats.org/officeDocument/2006/relationships/slide" Target="slides/slide9.xml"/><Relationship Id="rId36" Type="http://schemas.openxmlformats.org/officeDocument/2006/relationships/font" Target="fonts/Montserrat-bold.fntdata"/><Relationship Id="rId17" Type="http://schemas.openxmlformats.org/officeDocument/2006/relationships/slide" Target="slides/slide12.xml"/><Relationship Id="rId39" Type="http://schemas.openxmlformats.org/officeDocument/2006/relationships/font" Target="fonts/Overpass-regular.fntdata"/><Relationship Id="rId16" Type="http://schemas.openxmlformats.org/officeDocument/2006/relationships/slide" Target="slides/slide11.xml"/><Relationship Id="rId38" Type="http://schemas.openxmlformats.org/officeDocument/2006/relationships/font" Target="fonts/Montserra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dc.org/facts-about-arabs-and-the-arab-world/#:~:text=The%20Middle%20East%20is%20a,East%2C%20sometimes%20part%20of%20Europe" TargetMode="External"/><Relationship Id="rId3" Type="http://schemas.openxmlformats.org/officeDocument/2006/relationships/hyperlink" Target="https://arabamericanmuseum.org/" TargetMode="External"/><Relationship Id="rId4" Type="http://schemas.openxmlformats.org/officeDocument/2006/relationships/hyperlink" Target="https://www.britannica.co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PpHzPG_phWwLQR4gUdcO_x_t96sbrZg2iuTVDDNk6Xk/copy" TargetMode="External"/><Relationship Id="rId3" Type="http://schemas.openxmlformats.org/officeDocument/2006/relationships/hyperlink" Target="https://www.learningforjustice.org/sites/default/files/documents/arab_americans_all.pdf"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PpHzPG_phWwLQR4gUdcO_x_t96sbrZg2iuTVDDNk6Xk/copy" TargetMode="External"/><Relationship Id="rId3" Type="http://schemas.openxmlformats.org/officeDocument/2006/relationships/hyperlink" Target="https://www.learningforjustice.org/sites/default/files/documents/arab_americans_all.pdf"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PpHzPG_phWwLQR4gUdcO_x_t96sbrZg2iuTVDDNk6Xk/copy"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1QgWRRHOgi8&amp;list=PLWMcFlNbo_MPIXHF8o32PEq2sqCy-EojG&amp;index=1" TargetMode="External"/><Relationship Id="rId3" Type="http://schemas.openxmlformats.org/officeDocument/2006/relationships/hyperlink" Target="https://www.youtube.com/watch?v=9pOPSmY4mK8&amp;list=PLWMcFlNbo_MPIXHF8o32PEq2sqCy-EojG&amp;index=10"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1QgWRRHOgi8&amp;list=PLWMcFlNbo_MPIXHF8o32PEq2sqCy-EojG&amp;index=1"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CrjZEbKK4ak?si=c2pRMXFttS9jgfzR"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bHHU60c5vPc?si=EcAr4SdYMWWyNjF1"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PpHzPG_phWwLQR4gUdcO_x_t96sbrZg2iuTVDDNk6Xk/copy"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PpHzPG_phWwLQR4gUdcO_x_t96sbrZg2iuTVDDNk6Xk/copy"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ondreams.org/views/2019/04/10/edward-said-remembering-palestinian-patrio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abamericanmuseum.or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993883ac05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993883ac05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993883ac05_1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993883ac05_1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Share the differences.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Arab American National Museum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3b0bdbfdd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23b0bdbfdd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Middle East is a loose term, not always used to describe the same territory. It usually includes the Arab countries from Egypt east to the Persian Gulf, plus Israel and Iran. Turkey is sometimes considered part of the Middle East, sometimes part of Europe.Arab Americans are Americans of Arab descent. There are Americans with roots in each Arab country, but most originate from Lebanon, Syria, and Palestine. There are also substantial communities from Egypt, Yemen and Iraq. The first immigrants arrived in the late 19th century. A second wave of immigration started after World War II, and still continues. The largest communities of Arab Americans live in the Detroit-Dearborn area.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u="sng">
                <a:solidFill>
                  <a:schemeClr val="hlink"/>
                </a:solidFill>
                <a:latin typeface="Calibri"/>
                <a:ea typeface="Calibri"/>
                <a:cs typeface="Calibri"/>
                <a:sym typeface="Calibri"/>
                <a:hlinkClick r:id="rId2"/>
              </a:rPr>
              <a:t>https://adc.org/facts-about-arabs-and-the-arab-world/#:~:text=The%20Middle%20East%20is%20a,East%2C%20sometimes%20part%20of%20Europe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hlinkClick r:id="rId3">
                  <a:extLst>
                    <a:ext uri="{A12FA001-AC4F-418D-AE19-62706E023703}">
                      <ahyp:hlinkClr val="tx"/>
                    </a:ext>
                  </a:extLst>
                </a:hlinkClick>
              </a:rPr>
              <a:t>Arab American National Museum</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hlinkClick r:id="rId4">
                  <a:extLst>
                    <a:ext uri="{A12FA001-AC4F-418D-AE19-62706E023703}">
                      <ahyp:hlinkClr val="tx"/>
                    </a:ext>
                  </a:extLst>
                </a:hlinkClick>
              </a:rPr>
              <a:t>Encyclopedia Britannica</a:t>
            </a:r>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3b0bdbfdd2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3b0bdbfdd2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3b0bdbfdd2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23b0bdbfdd2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Pose the true/false questions to students and ask for volunteers to share their answers with evidence. For example, “I think this statement is (true/false) because __________.” Following student sharing, reveal the answer and either read or invite a volunteer to read the answer. Direct students to take </a:t>
            </a:r>
            <a:r>
              <a:rPr lang="en" sz="1200" u="sng">
                <a:solidFill>
                  <a:srgbClr val="1155CC"/>
                </a:solidFill>
                <a:latin typeface="Calibri"/>
                <a:ea typeface="Calibri"/>
                <a:cs typeface="Calibri"/>
                <a:sym typeface="Calibri"/>
                <a:hlinkClick r:id="rId2">
                  <a:extLst>
                    <a:ext uri="{A12FA001-AC4F-418D-AE19-62706E023703}">
                      <ahyp:hlinkClr val="tx"/>
                    </a:ext>
                  </a:extLst>
                </a:hlinkClick>
              </a:rPr>
              <a:t>notes</a:t>
            </a:r>
            <a:r>
              <a:rPr lang="en" sz="1200">
                <a:solidFill>
                  <a:schemeClr val="dk1"/>
                </a:solidFill>
                <a:latin typeface="Calibri"/>
                <a:ea typeface="Calibri"/>
                <a:cs typeface="Calibri"/>
                <a:sym typeface="Calibri"/>
              </a:rPr>
              <a:t>.</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u="sng">
                <a:solidFill>
                  <a:schemeClr val="hlink"/>
                </a:solidFill>
                <a:latin typeface="Times New Roman"/>
                <a:ea typeface="Times New Roman"/>
                <a:cs typeface="Times New Roman"/>
                <a:sym typeface="Times New Roman"/>
                <a:hlinkClick r:id="rId3"/>
              </a:rPr>
              <a:t>https://www.learningforjustice.org/sites/default/files/documents/arab_americans_all.pdf</a:t>
            </a:r>
            <a:r>
              <a:rPr lang="en" sz="1200">
                <a:solidFill>
                  <a:schemeClr val="accent1"/>
                </a:solidFill>
                <a:latin typeface="Times New Roman"/>
                <a:ea typeface="Times New Roman"/>
                <a:cs typeface="Times New Roman"/>
                <a:sym typeface="Times New Roman"/>
              </a:rPr>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3b0bdbfdd2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3b0bdbfdd2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Pose the true/false questions to students and ask for volunteers to share their answers with evidence. For example, “I think this statement is (true/false) because __________.” Following student sharing, reveal the answer and either read or invite a volunteer to read the answer. Direct students to take </a:t>
            </a:r>
            <a:r>
              <a:rPr lang="en" sz="1200" u="sng">
                <a:solidFill>
                  <a:srgbClr val="1155CC"/>
                </a:solidFill>
                <a:latin typeface="Calibri"/>
                <a:ea typeface="Calibri"/>
                <a:cs typeface="Calibri"/>
                <a:sym typeface="Calibri"/>
                <a:hlinkClick r:id="rId2">
                  <a:extLst>
                    <a:ext uri="{A12FA001-AC4F-418D-AE19-62706E023703}">
                      <ahyp:hlinkClr val="tx"/>
                    </a:ext>
                  </a:extLst>
                </a:hlinkClick>
              </a:rPr>
              <a:t>notes</a:t>
            </a:r>
            <a:r>
              <a:rPr lang="en" sz="1200">
                <a:solidFill>
                  <a:schemeClr val="dk1"/>
                </a:solidFill>
                <a:latin typeface="Calibri"/>
                <a:ea typeface="Calibri"/>
                <a:cs typeface="Calibri"/>
                <a:sym typeface="Calibri"/>
              </a:rPr>
              <a:t>.</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sz="1200" u="sng">
                <a:solidFill>
                  <a:schemeClr val="hlink"/>
                </a:solidFill>
                <a:latin typeface="Times New Roman"/>
                <a:ea typeface="Times New Roman"/>
                <a:cs typeface="Times New Roman"/>
                <a:sym typeface="Times New Roman"/>
                <a:hlinkClick r:id="rId3"/>
              </a:rPr>
              <a:t>https://www.learningforjustice.org/sites/default/files/documents/arab_americans_all.pdf</a:t>
            </a:r>
            <a:r>
              <a:rPr lang="en" sz="1200">
                <a:solidFill>
                  <a:schemeClr val="accent1"/>
                </a:solidFill>
                <a:latin typeface="Times New Roman"/>
                <a:ea typeface="Times New Roman"/>
                <a:cs typeface="Times New Roman"/>
                <a:sym typeface="Times New Roman"/>
              </a:rPr>
              <a:t> </a:t>
            </a:r>
            <a:endParaRPr>
              <a:solidFill>
                <a:schemeClr val="accent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3b0bdbfdd2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3b0bdbfdd2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Pose the true/false questions to students and ask for volunteers to share their answers with evidence. For example, “I think this statement is (true/false) because __________.” Following student sharing, reveal the answer and either read or invite a volunteer to read the answer. Direct students to take </a:t>
            </a:r>
            <a:r>
              <a:rPr lang="en" sz="1200" u="sng">
                <a:solidFill>
                  <a:srgbClr val="1155CC"/>
                </a:solidFill>
                <a:latin typeface="Calibri"/>
                <a:ea typeface="Calibri"/>
                <a:cs typeface="Calibri"/>
                <a:sym typeface="Calibri"/>
                <a:hlinkClick r:id="rId2">
                  <a:extLst>
                    <a:ext uri="{A12FA001-AC4F-418D-AE19-62706E023703}">
                      <ahyp:hlinkClr val="tx"/>
                    </a:ext>
                  </a:extLst>
                </a:hlinkClick>
              </a:rPr>
              <a:t>notes</a:t>
            </a:r>
            <a:r>
              <a:rPr lang="en" sz="1200">
                <a:solidFill>
                  <a:schemeClr val="dk1"/>
                </a:solidFill>
                <a:latin typeface="Calibri"/>
                <a:ea typeface="Calibri"/>
                <a:cs typeface="Calibri"/>
                <a:sym typeface="Calibri"/>
              </a:rPr>
              <a:t>.</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993883ac05_1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993883ac05_1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View the stories with the class and ask student to think about why each person/family came to the United States.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u="sng">
                <a:solidFill>
                  <a:schemeClr val="hlink"/>
                </a:solidFill>
                <a:hlinkClick r:id="rId2"/>
              </a:rPr>
              <a:t>https://www.youtube.com/watch?v=1QgWRRHOgi8&amp;list=PLWMcFlNbo_MPIXHF8o32PEq2sqCy-EojG&amp;index=1</a:t>
            </a:r>
            <a:r>
              <a:rPr lang="en" sz="1200"/>
              <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u="sng">
                <a:solidFill>
                  <a:schemeClr val="hlink"/>
                </a:solidFill>
                <a:latin typeface="McLaren"/>
                <a:ea typeface="McLaren"/>
                <a:cs typeface="McLaren"/>
                <a:sym typeface="McLaren"/>
                <a:hlinkClick r:id="rId3"/>
              </a:rPr>
              <a:t>https://www.youtube.com/watch?v=9pOPSmY4mK8&amp;list=PLWMcFlNbo_MPIXHF8o32PEq2sqCy-EojG&amp;index=10</a:t>
            </a:r>
            <a:r>
              <a:rPr lang="en" sz="1200">
                <a:latin typeface="McLaren"/>
                <a:ea typeface="McLaren"/>
                <a:cs typeface="McLaren"/>
                <a:sym typeface="McLaren"/>
              </a:rPr>
              <a:t>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993883ac05_1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2993883ac05_1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View the stories with the class and ask student to think about why each person/family came to the United States.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u="sng">
                <a:solidFill>
                  <a:schemeClr val="hlink"/>
                </a:solidFill>
                <a:hlinkClick r:id="rId2"/>
              </a:rPr>
              <a:t>https://www.youtube.com/watch?v=1QgWRRHOgi8&amp;list=PLWMcFlNbo_MPIXHF8o32PEq2sqCy-EojG&amp;index=1</a:t>
            </a:r>
            <a:r>
              <a:rPr lang="en" sz="1200"/>
              <a:t> </a:t>
            </a:r>
            <a:endParaRPr sz="1200"/>
          </a:p>
          <a:p>
            <a:pPr indent="0" lvl="0" marL="0" rtl="0" algn="l">
              <a:spcBef>
                <a:spcPts val="0"/>
              </a:spcBef>
              <a:spcAft>
                <a:spcPts val="0"/>
              </a:spcAft>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993883ac05_1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2993883ac05_1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View the stories with the class and ask student to think about why each person/family came to the United States.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u="sng">
                <a:solidFill>
                  <a:schemeClr val="hlink"/>
                </a:solidFill>
                <a:hlinkClick r:id="rId2"/>
              </a:rPr>
              <a:t>https://youtu.be/CrjZEbKK4ak?si=c2pRMXFttS9jgfzR</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3b0bdbfdd2_0_8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3b0bdbfdd2_0_8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View the stories with the class and ask student to think about why each person/family came to the United States.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u="sng">
                <a:solidFill>
                  <a:schemeClr val="hlink"/>
                </a:solidFill>
                <a:hlinkClick r:id="rId2"/>
              </a:rPr>
              <a:t>https://youtu.be/bHHU60c5vPc?si=EcAr4SdYMWWyNjF1</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that </a:t>
            </a:r>
            <a:r>
              <a:rPr lang="en"/>
              <a:t>the purpose of this lesson is for students to have a better understanding of who Arab Americans are. This is meant to be an introduction only. Pass out the </a:t>
            </a:r>
            <a:r>
              <a:rPr lang="en" u="sng">
                <a:solidFill>
                  <a:schemeClr val="hlink"/>
                </a:solidFill>
                <a:hlinkClick r:id="rId2"/>
              </a:rPr>
              <a:t>student note taker </a:t>
            </a:r>
            <a:r>
              <a:rPr lang="en"/>
              <a:t>to each student or provide access to it as a force copy for each student to utilize throughout the lesson.</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3b0bdbfdd2_0_8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3b0bdbfdd2_0_8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viewing the immigration stories, ask students to share the reasons that the different Arab Americans shared that they immigrated to the United States and write in these charts. Then have them write a </a:t>
            </a:r>
            <a:r>
              <a:rPr lang="en" u="sng">
                <a:solidFill>
                  <a:schemeClr val="hlink"/>
                </a:solidFill>
                <a:hlinkClick r:id="rId2"/>
              </a:rPr>
              <a:t>personal reflection on how their understanding of Who Arab Americans are has changed</a:t>
            </a:r>
            <a:r>
              <a:rPr lang="en"/>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3b0bdbfd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3b0bdbfd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993883ac05_1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993883ac05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Share the ancestor acknowledgement.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lang="en"/>
              <a:t>Taken from this opinion piece written by Cesar Chelala: </a:t>
            </a:r>
            <a:r>
              <a:rPr lang="en" u="sng">
                <a:solidFill>
                  <a:schemeClr val="hlink"/>
                </a:solidFill>
                <a:hlinkClick r:id="rId2"/>
              </a:rPr>
              <a:t>https://www.commondreams.org/views/2019/04/10/edward-said-remembering-palestinian-patriot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f9c2d59fbf_2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f9c2d59fbf_2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580166bf3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580166bf3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Direct students: </a:t>
            </a:r>
            <a:r>
              <a:rPr lang="en" sz="1200">
                <a:solidFill>
                  <a:schemeClr val="dk1"/>
                </a:solidFill>
                <a:latin typeface="Calibri"/>
                <a:ea typeface="Calibri"/>
                <a:cs typeface="Calibri"/>
                <a:sym typeface="Calibri"/>
              </a:rPr>
              <a:t>Locate any countries that are part of the Arab world.</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3b0bdbfdd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3b0bdbfdd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Share the description.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Arab American National Museum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3b0bdbfdd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3b0bdbfdd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Share and discuss.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Arab American National Museum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3b0bdbfdd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3b0bdbfdd2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Share the differences.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Arab American National Museum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8.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bit.ly/2TtBDfr" TargetMode="External"/><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hyperlink" Target="http://bit.ly/2Tynxth" TargetMode="External"/><Relationship Id="rId8" Type="http://schemas.openxmlformats.org/officeDocument/2006/relationships/hyperlink" Target="http://bit.ly/2TyoMs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p:nvPr/>
        </p:nvSpPr>
        <p:spPr>
          <a:xfrm>
            <a:off x="301500" y="186300"/>
            <a:ext cx="8541000" cy="4770900"/>
          </a:xfrm>
          <a:prstGeom prst="rect">
            <a:avLst/>
          </a:prstGeom>
          <a:noFill/>
          <a:ln cap="flat" cmpd="sng" w="19050">
            <a:solidFill>
              <a:srgbClr val="FFB83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 name="Google Shape;10;p2"/>
          <p:cNvPicPr preferRelativeResize="0"/>
          <p:nvPr/>
        </p:nvPicPr>
        <p:blipFill>
          <a:blip r:embed="rId3">
            <a:alphaModFix/>
          </a:blip>
          <a:stretch>
            <a:fillRect/>
          </a:stretch>
        </p:blipFill>
        <p:spPr>
          <a:xfrm>
            <a:off x="5201537" y="4089427"/>
            <a:ext cx="1276974" cy="1276371"/>
          </a:xfrm>
          <a:prstGeom prst="rect">
            <a:avLst/>
          </a:prstGeom>
          <a:noFill/>
          <a:ln>
            <a:noFill/>
          </a:ln>
        </p:spPr>
      </p:pic>
      <p:pic>
        <p:nvPicPr>
          <p:cNvPr id="11" name="Google Shape;11;p2"/>
          <p:cNvPicPr preferRelativeResize="0"/>
          <p:nvPr/>
        </p:nvPicPr>
        <p:blipFill>
          <a:blip r:embed="rId4">
            <a:alphaModFix/>
          </a:blip>
          <a:stretch>
            <a:fillRect/>
          </a:stretch>
        </p:blipFill>
        <p:spPr>
          <a:xfrm>
            <a:off x="8383730" y="2571750"/>
            <a:ext cx="1816940" cy="1816052"/>
          </a:xfrm>
          <a:prstGeom prst="rect">
            <a:avLst/>
          </a:prstGeom>
          <a:noFill/>
          <a:ln>
            <a:noFill/>
          </a:ln>
        </p:spPr>
      </p:pic>
      <p:pic>
        <p:nvPicPr>
          <p:cNvPr id="12" name="Google Shape;12;p2"/>
          <p:cNvPicPr preferRelativeResize="0"/>
          <p:nvPr/>
        </p:nvPicPr>
        <p:blipFill>
          <a:blip r:embed="rId5">
            <a:alphaModFix/>
          </a:blip>
          <a:stretch>
            <a:fillRect/>
          </a:stretch>
        </p:blipFill>
        <p:spPr>
          <a:xfrm>
            <a:off x="6073962" y="2535725"/>
            <a:ext cx="1684849" cy="1679948"/>
          </a:xfrm>
          <a:prstGeom prst="rect">
            <a:avLst/>
          </a:prstGeom>
          <a:noFill/>
          <a:ln>
            <a:noFill/>
          </a:ln>
        </p:spPr>
      </p:pic>
      <p:pic>
        <p:nvPicPr>
          <p:cNvPr id="13" name="Google Shape;13;p2"/>
          <p:cNvPicPr preferRelativeResize="0"/>
          <p:nvPr/>
        </p:nvPicPr>
        <p:blipFill>
          <a:blip r:embed="rId3">
            <a:alphaModFix/>
          </a:blip>
          <a:stretch>
            <a:fillRect/>
          </a:stretch>
        </p:blipFill>
        <p:spPr>
          <a:xfrm>
            <a:off x="7474888" y="3274246"/>
            <a:ext cx="1163776" cy="1163208"/>
          </a:xfrm>
          <a:prstGeom prst="rect">
            <a:avLst/>
          </a:prstGeom>
          <a:noFill/>
          <a:ln>
            <a:noFill/>
          </a:ln>
        </p:spPr>
      </p:pic>
      <p:pic>
        <p:nvPicPr>
          <p:cNvPr id="14" name="Google Shape;14;p2"/>
          <p:cNvPicPr preferRelativeResize="0"/>
          <p:nvPr/>
        </p:nvPicPr>
        <p:blipFill>
          <a:blip r:embed="rId6">
            <a:alphaModFix/>
          </a:blip>
          <a:stretch>
            <a:fillRect/>
          </a:stretch>
        </p:blipFill>
        <p:spPr>
          <a:xfrm>
            <a:off x="7322175" y="-344000"/>
            <a:ext cx="769075" cy="765701"/>
          </a:xfrm>
          <a:prstGeom prst="rect">
            <a:avLst/>
          </a:prstGeom>
          <a:noFill/>
          <a:ln>
            <a:noFill/>
          </a:ln>
        </p:spPr>
      </p:pic>
      <p:pic>
        <p:nvPicPr>
          <p:cNvPr id="15" name="Google Shape;15;p2"/>
          <p:cNvPicPr preferRelativeResize="0"/>
          <p:nvPr/>
        </p:nvPicPr>
        <p:blipFill>
          <a:blip r:embed="rId3">
            <a:alphaModFix/>
          </a:blip>
          <a:stretch>
            <a:fillRect/>
          </a:stretch>
        </p:blipFill>
        <p:spPr>
          <a:xfrm>
            <a:off x="6345737" y="980472"/>
            <a:ext cx="1163750" cy="1163208"/>
          </a:xfrm>
          <a:prstGeom prst="rect">
            <a:avLst/>
          </a:prstGeom>
          <a:noFill/>
          <a:ln>
            <a:noFill/>
          </a:ln>
        </p:spPr>
      </p:pic>
      <p:pic>
        <p:nvPicPr>
          <p:cNvPr id="16" name="Google Shape;16;p2"/>
          <p:cNvPicPr preferRelativeResize="0"/>
          <p:nvPr/>
        </p:nvPicPr>
        <p:blipFill>
          <a:blip r:embed="rId5">
            <a:alphaModFix/>
          </a:blip>
          <a:stretch>
            <a:fillRect/>
          </a:stretch>
        </p:blipFill>
        <p:spPr>
          <a:xfrm>
            <a:off x="7255675" y="249250"/>
            <a:ext cx="1684849" cy="1679948"/>
          </a:xfrm>
          <a:prstGeom prst="rect">
            <a:avLst/>
          </a:prstGeom>
          <a:noFill/>
          <a:ln>
            <a:noFill/>
          </a:ln>
        </p:spPr>
      </p:pic>
      <p:pic>
        <p:nvPicPr>
          <p:cNvPr id="17" name="Google Shape;17;p2"/>
          <p:cNvPicPr preferRelativeResize="0"/>
          <p:nvPr/>
        </p:nvPicPr>
        <p:blipFill>
          <a:blip r:embed="rId7">
            <a:alphaModFix/>
          </a:blip>
          <a:stretch>
            <a:fillRect/>
          </a:stretch>
        </p:blipFill>
        <p:spPr>
          <a:xfrm>
            <a:off x="7913899" y="-1157074"/>
            <a:ext cx="2264904" cy="2264899"/>
          </a:xfrm>
          <a:prstGeom prst="rect">
            <a:avLst/>
          </a:prstGeom>
          <a:noFill/>
          <a:ln>
            <a:noFill/>
          </a:ln>
        </p:spPr>
      </p:pic>
      <p:sp>
        <p:nvSpPr>
          <p:cNvPr id="18" name="Google Shape;18;p2"/>
          <p:cNvSpPr/>
          <p:nvPr/>
        </p:nvSpPr>
        <p:spPr>
          <a:xfrm>
            <a:off x="9099650" y="234127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7322175" y="403592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6271775" y="120117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 name="Google Shape;21;p2"/>
          <p:cNvPicPr preferRelativeResize="0"/>
          <p:nvPr/>
        </p:nvPicPr>
        <p:blipFill>
          <a:blip r:embed="rId3">
            <a:alphaModFix/>
          </a:blip>
          <a:stretch>
            <a:fillRect/>
          </a:stretch>
        </p:blipFill>
        <p:spPr>
          <a:xfrm>
            <a:off x="8407862" y="1005400"/>
            <a:ext cx="1276974" cy="1276376"/>
          </a:xfrm>
          <a:prstGeom prst="rect">
            <a:avLst/>
          </a:prstGeom>
          <a:noFill/>
          <a:ln>
            <a:noFill/>
          </a:ln>
        </p:spPr>
      </p:pic>
      <p:pic>
        <p:nvPicPr>
          <p:cNvPr id="22" name="Google Shape;22;p2"/>
          <p:cNvPicPr preferRelativeResize="0"/>
          <p:nvPr/>
        </p:nvPicPr>
        <p:blipFill>
          <a:blip r:embed="rId7">
            <a:alphaModFix/>
          </a:blip>
          <a:stretch>
            <a:fillRect/>
          </a:stretch>
        </p:blipFill>
        <p:spPr>
          <a:xfrm>
            <a:off x="7004536" y="1471126"/>
            <a:ext cx="2264904" cy="2264899"/>
          </a:xfrm>
          <a:prstGeom prst="rect">
            <a:avLst/>
          </a:prstGeom>
          <a:noFill/>
          <a:ln>
            <a:noFill/>
          </a:ln>
        </p:spPr>
      </p:pic>
      <p:pic>
        <p:nvPicPr>
          <p:cNvPr id="23" name="Google Shape;23;p2"/>
          <p:cNvPicPr preferRelativeResize="0"/>
          <p:nvPr/>
        </p:nvPicPr>
        <p:blipFill>
          <a:blip r:embed="rId6">
            <a:alphaModFix/>
          </a:blip>
          <a:stretch>
            <a:fillRect/>
          </a:stretch>
        </p:blipFill>
        <p:spPr>
          <a:xfrm>
            <a:off x="6553076" y="1848325"/>
            <a:ext cx="726625" cy="723427"/>
          </a:xfrm>
          <a:prstGeom prst="rect">
            <a:avLst/>
          </a:prstGeom>
          <a:noFill/>
          <a:ln>
            <a:noFill/>
          </a:ln>
        </p:spPr>
      </p:pic>
      <p:pic>
        <p:nvPicPr>
          <p:cNvPr id="24" name="Google Shape;24;p2"/>
          <p:cNvPicPr preferRelativeResize="0"/>
          <p:nvPr/>
        </p:nvPicPr>
        <p:blipFill>
          <a:blip r:embed="rId4">
            <a:alphaModFix/>
          </a:blip>
          <a:stretch>
            <a:fillRect/>
          </a:stretch>
        </p:blipFill>
        <p:spPr>
          <a:xfrm>
            <a:off x="5727050" y="-567900"/>
            <a:ext cx="1939348" cy="1938402"/>
          </a:xfrm>
          <a:prstGeom prst="rect">
            <a:avLst/>
          </a:prstGeom>
          <a:noFill/>
          <a:ln>
            <a:noFill/>
          </a:ln>
        </p:spPr>
      </p:pic>
      <p:pic>
        <p:nvPicPr>
          <p:cNvPr id="25" name="Google Shape;25;p2"/>
          <p:cNvPicPr preferRelativeResize="0"/>
          <p:nvPr/>
        </p:nvPicPr>
        <p:blipFill>
          <a:blip r:embed="rId7">
            <a:alphaModFix/>
          </a:blip>
          <a:stretch>
            <a:fillRect/>
          </a:stretch>
        </p:blipFill>
        <p:spPr>
          <a:xfrm>
            <a:off x="5758674" y="3836651"/>
            <a:ext cx="2264904" cy="2264899"/>
          </a:xfrm>
          <a:prstGeom prst="rect">
            <a:avLst/>
          </a:prstGeom>
          <a:noFill/>
          <a:ln>
            <a:noFill/>
          </a:ln>
        </p:spPr>
      </p:pic>
      <p:pic>
        <p:nvPicPr>
          <p:cNvPr id="26" name="Google Shape;26;p2"/>
          <p:cNvPicPr preferRelativeResize="0"/>
          <p:nvPr/>
        </p:nvPicPr>
        <p:blipFill>
          <a:blip r:embed="rId6">
            <a:alphaModFix/>
          </a:blip>
          <a:stretch>
            <a:fillRect/>
          </a:stretch>
        </p:blipFill>
        <p:spPr>
          <a:xfrm>
            <a:off x="5963351" y="3815413"/>
            <a:ext cx="726625" cy="723427"/>
          </a:xfrm>
          <a:prstGeom prst="rect">
            <a:avLst/>
          </a:prstGeom>
          <a:noFill/>
          <a:ln>
            <a:noFill/>
          </a:ln>
        </p:spPr>
      </p:pic>
      <p:pic>
        <p:nvPicPr>
          <p:cNvPr id="27" name="Google Shape;27;p2"/>
          <p:cNvPicPr preferRelativeResize="0"/>
          <p:nvPr/>
        </p:nvPicPr>
        <p:blipFill>
          <a:blip r:embed="rId5">
            <a:alphaModFix/>
          </a:blip>
          <a:stretch>
            <a:fillRect/>
          </a:stretch>
        </p:blipFill>
        <p:spPr>
          <a:xfrm>
            <a:off x="8064187" y="4061575"/>
            <a:ext cx="1684849" cy="1679948"/>
          </a:xfrm>
          <a:prstGeom prst="rect">
            <a:avLst/>
          </a:prstGeom>
          <a:noFill/>
          <a:ln>
            <a:noFill/>
          </a:ln>
        </p:spPr>
      </p:pic>
      <p:pic>
        <p:nvPicPr>
          <p:cNvPr id="28" name="Google Shape;28;p2"/>
          <p:cNvPicPr preferRelativeResize="0"/>
          <p:nvPr/>
        </p:nvPicPr>
        <p:blipFill>
          <a:blip r:embed="rId6">
            <a:alphaModFix/>
          </a:blip>
          <a:stretch>
            <a:fillRect/>
          </a:stretch>
        </p:blipFill>
        <p:spPr>
          <a:xfrm>
            <a:off x="7631151" y="4365888"/>
            <a:ext cx="726625" cy="723427"/>
          </a:xfrm>
          <a:prstGeom prst="rect">
            <a:avLst/>
          </a:prstGeom>
          <a:noFill/>
          <a:ln>
            <a:noFill/>
          </a:ln>
        </p:spPr>
      </p:pic>
      <p:sp>
        <p:nvSpPr>
          <p:cNvPr id="29" name="Google Shape;29;p2"/>
          <p:cNvSpPr txBox="1"/>
          <p:nvPr>
            <p:ph idx="1" type="subTitle"/>
          </p:nvPr>
        </p:nvSpPr>
        <p:spPr>
          <a:xfrm rot="-619">
            <a:off x="720000" y="3270350"/>
            <a:ext cx="5000100" cy="3348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600">
                <a:solidFill>
                  <a:srgbClr val="FFB83C"/>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0" name="Google Shape;30;p2"/>
          <p:cNvSpPr txBox="1"/>
          <p:nvPr>
            <p:ph type="ctrTitle"/>
          </p:nvPr>
        </p:nvSpPr>
        <p:spPr>
          <a:xfrm>
            <a:off x="720000" y="1559750"/>
            <a:ext cx="5545500" cy="1549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5200"/>
              <a:buNone/>
              <a:defRPr sz="5300">
                <a:solidFill>
                  <a:schemeClr val="lt1"/>
                </a:solidFill>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11"/>
          <p:cNvSpPr txBox="1"/>
          <p:nvPr>
            <p:ph hasCustomPrompt="1" type="title"/>
          </p:nvPr>
        </p:nvSpPr>
        <p:spPr>
          <a:xfrm rot="426">
            <a:off x="2152599" y="1694525"/>
            <a:ext cx="4838700" cy="15111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2" name="Google Shape;132;p11"/>
          <p:cNvSpPr txBox="1"/>
          <p:nvPr>
            <p:ph idx="1" type="subTitle"/>
          </p:nvPr>
        </p:nvSpPr>
        <p:spPr>
          <a:xfrm>
            <a:off x="2458275" y="3176113"/>
            <a:ext cx="4227300" cy="440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1400"/>
              <a:buNone/>
              <a:defRPr>
                <a:solidFill>
                  <a:schemeClr val="dk2"/>
                </a:solidFill>
              </a:defRPr>
            </a:lvl1pPr>
            <a:lvl2pPr lvl="1" rtl="0" algn="ctr">
              <a:lnSpc>
                <a:spcPct val="100000"/>
              </a:lnSpc>
              <a:spcBef>
                <a:spcPts val="1600"/>
              </a:spcBef>
              <a:spcAft>
                <a:spcPts val="0"/>
              </a:spcAft>
              <a:buClr>
                <a:schemeClr val="dk2"/>
              </a:buClr>
              <a:buSzPts val="1400"/>
              <a:buNone/>
              <a:defRPr>
                <a:solidFill>
                  <a:schemeClr val="dk2"/>
                </a:solidFill>
              </a:defRPr>
            </a:lvl2pPr>
            <a:lvl3pPr lvl="2" rtl="0" algn="ctr">
              <a:lnSpc>
                <a:spcPct val="100000"/>
              </a:lnSpc>
              <a:spcBef>
                <a:spcPts val="1600"/>
              </a:spcBef>
              <a:spcAft>
                <a:spcPts val="0"/>
              </a:spcAft>
              <a:buClr>
                <a:schemeClr val="dk2"/>
              </a:buClr>
              <a:buSzPts val="1400"/>
              <a:buNone/>
              <a:defRPr>
                <a:solidFill>
                  <a:schemeClr val="dk2"/>
                </a:solidFill>
              </a:defRPr>
            </a:lvl3pPr>
            <a:lvl4pPr lvl="3" rtl="0" algn="ctr">
              <a:lnSpc>
                <a:spcPct val="100000"/>
              </a:lnSpc>
              <a:spcBef>
                <a:spcPts val="1600"/>
              </a:spcBef>
              <a:spcAft>
                <a:spcPts val="0"/>
              </a:spcAft>
              <a:buClr>
                <a:schemeClr val="dk2"/>
              </a:buClr>
              <a:buSzPts val="1400"/>
              <a:buNone/>
              <a:defRPr>
                <a:solidFill>
                  <a:schemeClr val="dk2"/>
                </a:solidFill>
              </a:defRPr>
            </a:lvl4pPr>
            <a:lvl5pPr lvl="4" rtl="0" algn="ctr">
              <a:lnSpc>
                <a:spcPct val="100000"/>
              </a:lnSpc>
              <a:spcBef>
                <a:spcPts val="1600"/>
              </a:spcBef>
              <a:spcAft>
                <a:spcPts val="0"/>
              </a:spcAft>
              <a:buClr>
                <a:schemeClr val="dk2"/>
              </a:buClr>
              <a:buSzPts val="1400"/>
              <a:buNone/>
              <a:defRPr>
                <a:solidFill>
                  <a:schemeClr val="dk2"/>
                </a:solidFill>
              </a:defRPr>
            </a:lvl5pPr>
            <a:lvl6pPr lvl="5" rtl="0" algn="ctr">
              <a:lnSpc>
                <a:spcPct val="100000"/>
              </a:lnSpc>
              <a:spcBef>
                <a:spcPts val="1600"/>
              </a:spcBef>
              <a:spcAft>
                <a:spcPts val="0"/>
              </a:spcAft>
              <a:buClr>
                <a:schemeClr val="dk2"/>
              </a:buClr>
              <a:buSzPts val="1400"/>
              <a:buNone/>
              <a:defRPr>
                <a:solidFill>
                  <a:schemeClr val="dk2"/>
                </a:solidFill>
              </a:defRPr>
            </a:lvl6pPr>
            <a:lvl7pPr lvl="6" rtl="0" algn="ctr">
              <a:lnSpc>
                <a:spcPct val="100000"/>
              </a:lnSpc>
              <a:spcBef>
                <a:spcPts val="1600"/>
              </a:spcBef>
              <a:spcAft>
                <a:spcPts val="0"/>
              </a:spcAft>
              <a:buClr>
                <a:schemeClr val="dk2"/>
              </a:buClr>
              <a:buSzPts val="1400"/>
              <a:buNone/>
              <a:defRPr>
                <a:solidFill>
                  <a:schemeClr val="dk2"/>
                </a:solidFill>
              </a:defRPr>
            </a:lvl7pPr>
            <a:lvl8pPr lvl="7" rtl="0" algn="ctr">
              <a:lnSpc>
                <a:spcPct val="100000"/>
              </a:lnSpc>
              <a:spcBef>
                <a:spcPts val="1600"/>
              </a:spcBef>
              <a:spcAft>
                <a:spcPts val="0"/>
              </a:spcAft>
              <a:buClr>
                <a:schemeClr val="dk2"/>
              </a:buClr>
              <a:buSzPts val="1400"/>
              <a:buNone/>
              <a:defRPr>
                <a:solidFill>
                  <a:schemeClr val="dk2"/>
                </a:solidFill>
              </a:defRPr>
            </a:lvl8pPr>
            <a:lvl9pPr lvl="8" rtl="0" algn="ctr">
              <a:lnSpc>
                <a:spcPct val="100000"/>
              </a:lnSpc>
              <a:spcBef>
                <a:spcPts val="1600"/>
              </a:spcBef>
              <a:spcAft>
                <a:spcPts val="1600"/>
              </a:spcAft>
              <a:buClr>
                <a:schemeClr val="dk2"/>
              </a:buClr>
              <a:buSzPts val="1400"/>
              <a:buNone/>
              <a:defRPr>
                <a:solidFill>
                  <a:schemeClr val="dk2"/>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33" name="Shape 13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bg>
      <p:bgPr>
        <a:blipFill>
          <a:blip r:embed="rId2">
            <a:alphaModFix/>
          </a:blip>
          <a:stretch>
            <a:fillRect/>
          </a:stretch>
        </a:blipFill>
      </p:bgPr>
    </p:bg>
    <p:spTree>
      <p:nvGrpSpPr>
        <p:cNvPr id="134" name="Shape 134"/>
        <p:cNvGrpSpPr/>
        <p:nvPr/>
      </p:nvGrpSpPr>
      <p:grpSpPr>
        <a:xfrm>
          <a:off x="0" y="0"/>
          <a:ext cx="0" cy="0"/>
          <a:chOff x="0" y="0"/>
          <a:chExt cx="0" cy="0"/>
        </a:xfrm>
      </p:grpSpPr>
      <p:pic>
        <p:nvPicPr>
          <p:cNvPr id="135" name="Google Shape;135;p13"/>
          <p:cNvPicPr preferRelativeResize="0"/>
          <p:nvPr/>
        </p:nvPicPr>
        <p:blipFill>
          <a:blip r:embed="rId3">
            <a:alphaModFix/>
          </a:blip>
          <a:stretch>
            <a:fillRect/>
          </a:stretch>
        </p:blipFill>
        <p:spPr>
          <a:xfrm>
            <a:off x="7791288" y="468762"/>
            <a:ext cx="1128401" cy="1151452"/>
          </a:xfrm>
          <a:prstGeom prst="rect">
            <a:avLst/>
          </a:prstGeom>
          <a:noFill/>
          <a:ln>
            <a:noFill/>
          </a:ln>
        </p:spPr>
      </p:pic>
      <p:pic>
        <p:nvPicPr>
          <p:cNvPr id="136" name="Google Shape;136;p13"/>
          <p:cNvPicPr preferRelativeResize="0"/>
          <p:nvPr/>
        </p:nvPicPr>
        <p:blipFill>
          <a:blip r:embed="rId4">
            <a:alphaModFix/>
          </a:blip>
          <a:stretch>
            <a:fillRect/>
          </a:stretch>
        </p:blipFill>
        <p:spPr>
          <a:xfrm flipH="1">
            <a:off x="6630774" y="-456213"/>
            <a:ext cx="1824701" cy="1824701"/>
          </a:xfrm>
          <a:prstGeom prst="rect">
            <a:avLst/>
          </a:prstGeom>
          <a:noFill/>
          <a:ln>
            <a:noFill/>
          </a:ln>
        </p:spPr>
      </p:pic>
      <p:sp>
        <p:nvSpPr>
          <p:cNvPr id="137" name="Google Shape;137;p13"/>
          <p:cNvSpPr txBox="1"/>
          <p:nvPr>
            <p:ph type="title"/>
          </p:nvPr>
        </p:nvSpPr>
        <p:spPr>
          <a:xfrm>
            <a:off x="1397401" y="1676925"/>
            <a:ext cx="2302800" cy="403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138" name="Google Shape;138;p13"/>
          <p:cNvSpPr txBox="1"/>
          <p:nvPr>
            <p:ph idx="1" type="subTitle"/>
          </p:nvPr>
        </p:nvSpPr>
        <p:spPr>
          <a:xfrm>
            <a:off x="1510100" y="2153000"/>
            <a:ext cx="3012000" cy="564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solidFill>
                  <a:schemeClr val="lt1"/>
                </a:solidFill>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139" name="Google Shape;139;p13"/>
          <p:cNvSpPr txBox="1"/>
          <p:nvPr>
            <p:ph hasCustomPrompt="1" idx="2" type="title"/>
          </p:nvPr>
        </p:nvSpPr>
        <p:spPr>
          <a:xfrm>
            <a:off x="3689674" y="1636425"/>
            <a:ext cx="832200" cy="4845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SzPts val="3000"/>
              <a:buNone/>
              <a:defRPr sz="30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40" name="Google Shape;140;p13"/>
          <p:cNvSpPr txBox="1"/>
          <p:nvPr>
            <p:ph hasCustomPrompt="1" idx="3" type="title"/>
          </p:nvPr>
        </p:nvSpPr>
        <p:spPr>
          <a:xfrm>
            <a:off x="3639693" y="2987935"/>
            <a:ext cx="832200" cy="4845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SzPts val="3000"/>
              <a:buNone/>
              <a:defRPr sz="30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41" name="Google Shape;141;p13"/>
          <p:cNvSpPr txBox="1"/>
          <p:nvPr>
            <p:ph idx="4" type="title"/>
          </p:nvPr>
        </p:nvSpPr>
        <p:spPr>
          <a:xfrm>
            <a:off x="1396656" y="3029202"/>
            <a:ext cx="2304300" cy="4023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142" name="Google Shape;142;p13"/>
          <p:cNvSpPr txBox="1"/>
          <p:nvPr>
            <p:ph idx="5" type="subTitle"/>
          </p:nvPr>
        </p:nvSpPr>
        <p:spPr>
          <a:xfrm>
            <a:off x="1461925" y="3504850"/>
            <a:ext cx="3008400" cy="56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lt1"/>
                </a:solidFill>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143" name="Google Shape;143;p13"/>
          <p:cNvSpPr txBox="1"/>
          <p:nvPr>
            <p:ph idx="6" type="title"/>
          </p:nvPr>
        </p:nvSpPr>
        <p:spPr>
          <a:xfrm>
            <a:off x="5396131" y="1677515"/>
            <a:ext cx="2304300" cy="4023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SzPts val="2400"/>
              <a:buNone/>
              <a:defRPr sz="20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144" name="Google Shape;144;p13"/>
          <p:cNvSpPr txBox="1"/>
          <p:nvPr>
            <p:ph idx="7" type="subTitle"/>
          </p:nvPr>
        </p:nvSpPr>
        <p:spPr>
          <a:xfrm>
            <a:off x="4621975" y="2153175"/>
            <a:ext cx="3008400" cy="56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lt1"/>
                </a:solidFill>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145" name="Google Shape;145;p13"/>
          <p:cNvSpPr txBox="1"/>
          <p:nvPr>
            <p:ph idx="8" type="title"/>
          </p:nvPr>
        </p:nvSpPr>
        <p:spPr>
          <a:xfrm>
            <a:off x="5396131" y="3029190"/>
            <a:ext cx="2304300" cy="4023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46" name="Google Shape;146;p13"/>
          <p:cNvSpPr txBox="1"/>
          <p:nvPr>
            <p:ph idx="9" type="subTitle"/>
          </p:nvPr>
        </p:nvSpPr>
        <p:spPr>
          <a:xfrm>
            <a:off x="4621975" y="3504838"/>
            <a:ext cx="3008400" cy="56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47" name="Google Shape;147;p13"/>
          <p:cNvSpPr txBox="1"/>
          <p:nvPr>
            <p:ph hasCustomPrompt="1" idx="13" type="title"/>
          </p:nvPr>
        </p:nvSpPr>
        <p:spPr>
          <a:xfrm rot="1239">
            <a:off x="4620336" y="1636433"/>
            <a:ext cx="832200" cy="484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48" name="Google Shape;148;p13"/>
          <p:cNvSpPr txBox="1"/>
          <p:nvPr>
            <p:ph hasCustomPrompt="1" idx="14" type="title"/>
          </p:nvPr>
        </p:nvSpPr>
        <p:spPr>
          <a:xfrm rot="1244">
            <a:off x="4621976" y="2989725"/>
            <a:ext cx="828900" cy="480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49" name="Google Shape;149;p13"/>
          <p:cNvSpPr txBox="1"/>
          <p:nvPr>
            <p:ph idx="15"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Clr>
                <a:schemeClr val="lt1"/>
              </a:buClr>
              <a:buSzPts val="3100"/>
              <a:buNone/>
              <a:defRPr>
                <a:solidFill>
                  <a:schemeClr val="lt1"/>
                </a:solidFill>
              </a:defRPr>
            </a:lvl2pPr>
            <a:lvl3pPr lvl="2" rtl="0">
              <a:spcBef>
                <a:spcPts val="0"/>
              </a:spcBef>
              <a:spcAft>
                <a:spcPts val="0"/>
              </a:spcAft>
              <a:buClr>
                <a:schemeClr val="lt1"/>
              </a:buClr>
              <a:buSzPts val="3100"/>
              <a:buNone/>
              <a:defRPr>
                <a:solidFill>
                  <a:schemeClr val="lt1"/>
                </a:solidFill>
              </a:defRPr>
            </a:lvl3pPr>
            <a:lvl4pPr lvl="3" rtl="0">
              <a:spcBef>
                <a:spcPts val="0"/>
              </a:spcBef>
              <a:spcAft>
                <a:spcPts val="0"/>
              </a:spcAft>
              <a:buClr>
                <a:schemeClr val="lt1"/>
              </a:buClr>
              <a:buSzPts val="3100"/>
              <a:buNone/>
              <a:defRPr>
                <a:solidFill>
                  <a:schemeClr val="lt1"/>
                </a:solidFill>
              </a:defRPr>
            </a:lvl4pPr>
            <a:lvl5pPr lvl="4" rtl="0">
              <a:spcBef>
                <a:spcPts val="0"/>
              </a:spcBef>
              <a:spcAft>
                <a:spcPts val="0"/>
              </a:spcAft>
              <a:buClr>
                <a:schemeClr val="lt1"/>
              </a:buClr>
              <a:buSzPts val="3100"/>
              <a:buNone/>
              <a:defRPr>
                <a:solidFill>
                  <a:schemeClr val="lt1"/>
                </a:solidFill>
              </a:defRPr>
            </a:lvl5pPr>
            <a:lvl6pPr lvl="5" rtl="0">
              <a:spcBef>
                <a:spcPts val="0"/>
              </a:spcBef>
              <a:spcAft>
                <a:spcPts val="0"/>
              </a:spcAft>
              <a:buClr>
                <a:schemeClr val="lt1"/>
              </a:buClr>
              <a:buSzPts val="3100"/>
              <a:buNone/>
              <a:defRPr>
                <a:solidFill>
                  <a:schemeClr val="lt1"/>
                </a:solidFill>
              </a:defRPr>
            </a:lvl6pPr>
            <a:lvl7pPr lvl="6" rtl="0">
              <a:spcBef>
                <a:spcPts val="0"/>
              </a:spcBef>
              <a:spcAft>
                <a:spcPts val="0"/>
              </a:spcAft>
              <a:buClr>
                <a:schemeClr val="lt1"/>
              </a:buClr>
              <a:buSzPts val="3100"/>
              <a:buNone/>
              <a:defRPr>
                <a:solidFill>
                  <a:schemeClr val="lt1"/>
                </a:solidFill>
              </a:defRPr>
            </a:lvl7pPr>
            <a:lvl8pPr lvl="7" rtl="0">
              <a:spcBef>
                <a:spcPts val="0"/>
              </a:spcBef>
              <a:spcAft>
                <a:spcPts val="0"/>
              </a:spcAft>
              <a:buClr>
                <a:schemeClr val="lt1"/>
              </a:buClr>
              <a:buSzPts val="3100"/>
              <a:buNone/>
              <a:defRPr>
                <a:solidFill>
                  <a:schemeClr val="lt1"/>
                </a:solidFill>
              </a:defRPr>
            </a:lvl8pPr>
            <a:lvl9pPr lvl="8" rtl="0">
              <a:spcBef>
                <a:spcPts val="0"/>
              </a:spcBef>
              <a:spcAft>
                <a:spcPts val="0"/>
              </a:spcAft>
              <a:buClr>
                <a:schemeClr val="lt1"/>
              </a:buClr>
              <a:buSzPts val="3100"/>
              <a:buNone/>
              <a:defRPr>
                <a:solidFill>
                  <a:schemeClr val="lt1"/>
                </a:solidFill>
              </a:defRPr>
            </a:lvl9pPr>
          </a:lstStyle>
          <a:p/>
        </p:txBody>
      </p:sp>
      <p:sp>
        <p:nvSpPr>
          <p:cNvPr id="150" name="Google Shape;150;p13"/>
          <p:cNvSpPr/>
          <p:nvPr/>
        </p:nvSpPr>
        <p:spPr>
          <a:xfrm flipH="1" rot="10800000">
            <a:off x="7763275" y="1234427"/>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151" name="Shape 151"/>
        <p:cNvGrpSpPr/>
        <p:nvPr/>
      </p:nvGrpSpPr>
      <p:grpSpPr>
        <a:xfrm>
          <a:off x="0" y="0"/>
          <a:ext cx="0" cy="0"/>
          <a:chOff x="0" y="0"/>
          <a:chExt cx="0" cy="0"/>
        </a:xfrm>
      </p:grpSpPr>
      <p:sp>
        <p:nvSpPr>
          <p:cNvPr id="152" name="Google Shape;152;p14"/>
          <p:cNvSpPr txBox="1"/>
          <p:nvPr>
            <p:ph type="title"/>
          </p:nvPr>
        </p:nvSpPr>
        <p:spPr>
          <a:xfrm>
            <a:off x="2391900" y="2412425"/>
            <a:ext cx="4360200" cy="841800"/>
          </a:xfrm>
          <a:prstGeom prst="rect">
            <a:avLst/>
          </a:prstGeom>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43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3" name="Google Shape;153;p14"/>
          <p:cNvSpPr txBox="1"/>
          <p:nvPr>
            <p:ph hasCustomPrompt="1" idx="2" type="title"/>
          </p:nvPr>
        </p:nvSpPr>
        <p:spPr>
          <a:xfrm>
            <a:off x="3796851" y="1188735"/>
            <a:ext cx="1550100" cy="1223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75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54" name="Google Shape;154;p14"/>
          <p:cNvSpPr txBox="1"/>
          <p:nvPr>
            <p:ph idx="1" type="subTitle"/>
          </p:nvPr>
        </p:nvSpPr>
        <p:spPr>
          <a:xfrm rot="473">
            <a:off x="2391875" y="3254525"/>
            <a:ext cx="4360200" cy="308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accent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55" name="Google Shape;155;p14"/>
          <p:cNvPicPr preferRelativeResize="0"/>
          <p:nvPr/>
        </p:nvPicPr>
        <p:blipFill>
          <a:blip r:embed="rId3">
            <a:alphaModFix/>
          </a:blip>
          <a:stretch>
            <a:fillRect/>
          </a:stretch>
        </p:blipFill>
        <p:spPr>
          <a:xfrm>
            <a:off x="-72838" y="-266550"/>
            <a:ext cx="938025" cy="935277"/>
          </a:xfrm>
          <a:prstGeom prst="rect">
            <a:avLst/>
          </a:prstGeom>
          <a:noFill/>
          <a:ln>
            <a:noFill/>
          </a:ln>
        </p:spPr>
      </p:pic>
      <p:pic>
        <p:nvPicPr>
          <p:cNvPr id="156" name="Google Shape;156;p14"/>
          <p:cNvPicPr preferRelativeResize="0"/>
          <p:nvPr/>
        </p:nvPicPr>
        <p:blipFill>
          <a:blip r:embed="rId4">
            <a:alphaModFix/>
          </a:blip>
          <a:stretch>
            <a:fillRect/>
          </a:stretch>
        </p:blipFill>
        <p:spPr>
          <a:xfrm>
            <a:off x="241789" y="3009350"/>
            <a:ext cx="1374326" cy="1374326"/>
          </a:xfrm>
          <a:prstGeom prst="rect">
            <a:avLst/>
          </a:prstGeom>
          <a:noFill/>
          <a:ln>
            <a:noFill/>
          </a:ln>
        </p:spPr>
      </p:pic>
      <p:pic>
        <p:nvPicPr>
          <p:cNvPr id="157" name="Google Shape;157;p14"/>
          <p:cNvPicPr preferRelativeResize="0"/>
          <p:nvPr/>
        </p:nvPicPr>
        <p:blipFill>
          <a:blip r:embed="rId5">
            <a:alphaModFix/>
          </a:blip>
          <a:stretch>
            <a:fillRect/>
          </a:stretch>
        </p:blipFill>
        <p:spPr>
          <a:xfrm>
            <a:off x="-95825" y="303050"/>
            <a:ext cx="1857224" cy="1856327"/>
          </a:xfrm>
          <a:prstGeom prst="rect">
            <a:avLst/>
          </a:prstGeom>
          <a:noFill/>
          <a:ln>
            <a:noFill/>
          </a:ln>
        </p:spPr>
      </p:pic>
      <p:pic>
        <p:nvPicPr>
          <p:cNvPr id="158" name="Google Shape;158;p14"/>
          <p:cNvPicPr preferRelativeResize="0"/>
          <p:nvPr/>
        </p:nvPicPr>
        <p:blipFill>
          <a:blip r:embed="rId3">
            <a:alphaModFix/>
          </a:blip>
          <a:stretch>
            <a:fillRect/>
          </a:stretch>
        </p:blipFill>
        <p:spPr>
          <a:xfrm>
            <a:off x="962138" y="2379600"/>
            <a:ext cx="1187123" cy="1183625"/>
          </a:xfrm>
          <a:prstGeom prst="rect">
            <a:avLst/>
          </a:prstGeom>
          <a:noFill/>
          <a:ln>
            <a:noFill/>
          </a:ln>
        </p:spPr>
      </p:pic>
      <p:pic>
        <p:nvPicPr>
          <p:cNvPr id="159" name="Google Shape;159;p14"/>
          <p:cNvPicPr preferRelativeResize="0"/>
          <p:nvPr/>
        </p:nvPicPr>
        <p:blipFill>
          <a:blip r:embed="rId6">
            <a:alphaModFix/>
          </a:blip>
          <a:stretch>
            <a:fillRect/>
          </a:stretch>
        </p:blipFill>
        <p:spPr>
          <a:xfrm>
            <a:off x="962137" y="3665050"/>
            <a:ext cx="1616302" cy="1615498"/>
          </a:xfrm>
          <a:prstGeom prst="rect">
            <a:avLst/>
          </a:prstGeom>
          <a:noFill/>
          <a:ln>
            <a:noFill/>
          </a:ln>
        </p:spPr>
      </p:pic>
      <p:pic>
        <p:nvPicPr>
          <p:cNvPr id="160" name="Google Shape;160;p14"/>
          <p:cNvPicPr preferRelativeResize="0"/>
          <p:nvPr/>
        </p:nvPicPr>
        <p:blipFill>
          <a:blip r:embed="rId7">
            <a:alphaModFix/>
          </a:blip>
          <a:stretch>
            <a:fillRect/>
          </a:stretch>
        </p:blipFill>
        <p:spPr>
          <a:xfrm>
            <a:off x="-426676" y="1712305"/>
            <a:ext cx="1718876" cy="1718871"/>
          </a:xfrm>
          <a:prstGeom prst="rect">
            <a:avLst/>
          </a:prstGeom>
          <a:noFill/>
          <a:ln>
            <a:noFill/>
          </a:ln>
        </p:spPr>
      </p:pic>
      <p:sp>
        <p:nvSpPr>
          <p:cNvPr id="161" name="Google Shape;161;p14"/>
          <p:cNvSpPr/>
          <p:nvPr/>
        </p:nvSpPr>
        <p:spPr>
          <a:xfrm flipH="1">
            <a:off x="755396" y="4408150"/>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14"/>
          <p:cNvPicPr preferRelativeResize="0"/>
          <p:nvPr/>
        </p:nvPicPr>
        <p:blipFill>
          <a:blip r:embed="rId8">
            <a:alphaModFix/>
          </a:blip>
          <a:stretch>
            <a:fillRect/>
          </a:stretch>
        </p:blipFill>
        <p:spPr>
          <a:xfrm>
            <a:off x="-311966" y="3203400"/>
            <a:ext cx="753485" cy="750174"/>
          </a:xfrm>
          <a:prstGeom prst="rect">
            <a:avLst/>
          </a:prstGeom>
          <a:noFill/>
          <a:ln>
            <a:noFill/>
          </a:ln>
        </p:spPr>
      </p:pic>
      <p:pic>
        <p:nvPicPr>
          <p:cNvPr id="163" name="Google Shape;163;p14"/>
          <p:cNvPicPr preferRelativeResize="0"/>
          <p:nvPr/>
        </p:nvPicPr>
        <p:blipFill>
          <a:blip r:embed="rId4">
            <a:alphaModFix/>
          </a:blip>
          <a:stretch>
            <a:fillRect/>
          </a:stretch>
        </p:blipFill>
        <p:spPr>
          <a:xfrm>
            <a:off x="895164" y="1385988"/>
            <a:ext cx="1374326" cy="1374326"/>
          </a:xfrm>
          <a:prstGeom prst="rect">
            <a:avLst/>
          </a:prstGeom>
          <a:noFill/>
          <a:ln>
            <a:noFill/>
          </a:ln>
        </p:spPr>
      </p:pic>
      <p:pic>
        <p:nvPicPr>
          <p:cNvPr id="164" name="Google Shape;164;p14"/>
          <p:cNvPicPr preferRelativeResize="0"/>
          <p:nvPr/>
        </p:nvPicPr>
        <p:blipFill>
          <a:blip r:embed="rId3">
            <a:alphaModFix/>
          </a:blip>
          <a:stretch>
            <a:fillRect/>
          </a:stretch>
        </p:blipFill>
        <p:spPr>
          <a:xfrm>
            <a:off x="363775" y="4542425"/>
            <a:ext cx="938025" cy="935277"/>
          </a:xfrm>
          <a:prstGeom prst="rect">
            <a:avLst/>
          </a:prstGeom>
          <a:noFill/>
          <a:ln>
            <a:noFill/>
          </a:ln>
        </p:spPr>
      </p:pic>
      <p:pic>
        <p:nvPicPr>
          <p:cNvPr id="165" name="Google Shape;165;p14"/>
          <p:cNvPicPr preferRelativeResize="0"/>
          <p:nvPr/>
        </p:nvPicPr>
        <p:blipFill>
          <a:blip r:embed="rId5">
            <a:alphaModFix/>
          </a:blip>
          <a:stretch>
            <a:fillRect/>
          </a:stretch>
        </p:blipFill>
        <p:spPr>
          <a:xfrm>
            <a:off x="-201038" y="4010618"/>
            <a:ext cx="924800" cy="924364"/>
          </a:xfrm>
          <a:prstGeom prst="rect">
            <a:avLst/>
          </a:prstGeom>
          <a:noFill/>
          <a:ln>
            <a:noFill/>
          </a:ln>
        </p:spPr>
      </p:pic>
      <p:pic>
        <p:nvPicPr>
          <p:cNvPr id="166" name="Google Shape;166;p14"/>
          <p:cNvPicPr preferRelativeResize="0"/>
          <p:nvPr/>
        </p:nvPicPr>
        <p:blipFill>
          <a:blip r:embed="rId8">
            <a:alphaModFix/>
          </a:blip>
          <a:stretch>
            <a:fillRect/>
          </a:stretch>
        </p:blipFill>
        <p:spPr>
          <a:xfrm>
            <a:off x="865188" y="-81450"/>
            <a:ext cx="845501" cy="841801"/>
          </a:xfrm>
          <a:prstGeom prst="rect">
            <a:avLst/>
          </a:prstGeom>
          <a:noFill/>
          <a:ln>
            <a:noFill/>
          </a:ln>
        </p:spPr>
      </p:pic>
      <p:pic>
        <p:nvPicPr>
          <p:cNvPr id="167" name="Google Shape;167;p14"/>
          <p:cNvPicPr preferRelativeResize="0"/>
          <p:nvPr/>
        </p:nvPicPr>
        <p:blipFill>
          <a:blip r:embed="rId8">
            <a:alphaModFix/>
          </a:blip>
          <a:stretch>
            <a:fillRect/>
          </a:stretch>
        </p:blipFill>
        <p:spPr>
          <a:xfrm>
            <a:off x="2311313" y="4689400"/>
            <a:ext cx="600003" cy="597376"/>
          </a:xfrm>
          <a:prstGeom prst="rect">
            <a:avLst/>
          </a:prstGeom>
          <a:noFill/>
          <a:ln>
            <a:noFill/>
          </a:ln>
        </p:spPr>
      </p:pic>
      <p:sp>
        <p:nvSpPr>
          <p:cNvPr id="168" name="Google Shape;168;p14"/>
          <p:cNvSpPr/>
          <p:nvPr/>
        </p:nvSpPr>
        <p:spPr>
          <a:xfrm flipH="1">
            <a:off x="1715396" y="1385988"/>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9" name="Google Shape;169;p14"/>
          <p:cNvPicPr preferRelativeResize="0"/>
          <p:nvPr/>
        </p:nvPicPr>
        <p:blipFill>
          <a:blip r:embed="rId3">
            <a:alphaModFix/>
          </a:blip>
          <a:stretch>
            <a:fillRect/>
          </a:stretch>
        </p:blipFill>
        <p:spPr>
          <a:xfrm>
            <a:off x="8278827" y="-266550"/>
            <a:ext cx="938025" cy="935277"/>
          </a:xfrm>
          <a:prstGeom prst="rect">
            <a:avLst/>
          </a:prstGeom>
          <a:noFill/>
          <a:ln>
            <a:noFill/>
          </a:ln>
        </p:spPr>
      </p:pic>
      <p:pic>
        <p:nvPicPr>
          <p:cNvPr id="170" name="Google Shape;170;p14"/>
          <p:cNvPicPr preferRelativeResize="0"/>
          <p:nvPr/>
        </p:nvPicPr>
        <p:blipFill>
          <a:blip r:embed="rId4">
            <a:alphaModFix/>
          </a:blip>
          <a:stretch>
            <a:fillRect/>
          </a:stretch>
        </p:blipFill>
        <p:spPr>
          <a:xfrm>
            <a:off x="7527899" y="3009350"/>
            <a:ext cx="1374326" cy="1374326"/>
          </a:xfrm>
          <a:prstGeom prst="rect">
            <a:avLst/>
          </a:prstGeom>
          <a:noFill/>
          <a:ln>
            <a:noFill/>
          </a:ln>
        </p:spPr>
      </p:pic>
      <p:pic>
        <p:nvPicPr>
          <p:cNvPr id="171" name="Google Shape;171;p14"/>
          <p:cNvPicPr preferRelativeResize="0"/>
          <p:nvPr/>
        </p:nvPicPr>
        <p:blipFill>
          <a:blip r:embed="rId5">
            <a:alphaModFix/>
          </a:blip>
          <a:stretch>
            <a:fillRect/>
          </a:stretch>
        </p:blipFill>
        <p:spPr>
          <a:xfrm>
            <a:off x="7382615" y="303050"/>
            <a:ext cx="1857224" cy="1856327"/>
          </a:xfrm>
          <a:prstGeom prst="rect">
            <a:avLst/>
          </a:prstGeom>
          <a:noFill/>
          <a:ln>
            <a:noFill/>
          </a:ln>
        </p:spPr>
      </p:pic>
      <p:pic>
        <p:nvPicPr>
          <p:cNvPr id="172" name="Google Shape;172;p14"/>
          <p:cNvPicPr preferRelativeResize="0"/>
          <p:nvPr/>
        </p:nvPicPr>
        <p:blipFill>
          <a:blip r:embed="rId3">
            <a:alphaModFix/>
          </a:blip>
          <a:stretch>
            <a:fillRect/>
          </a:stretch>
        </p:blipFill>
        <p:spPr>
          <a:xfrm>
            <a:off x="6994753" y="2379600"/>
            <a:ext cx="1187123" cy="1183625"/>
          </a:xfrm>
          <a:prstGeom prst="rect">
            <a:avLst/>
          </a:prstGeom>
          <a:noFill/>
          <a:ln>
            <a:noFill/>
          </a:ln>
        </p:spPr>
      </p:pic>
      <p:pic>
        <p:nvPicPr>
          <p:cNvPr id="173" name="Google Shape;173;p14"/>
          <p:cNvPicPr preferRelativeResize="0"/>
          <p:nvPr/>
        </p:nvPicPr>
        <p:blipFill>
          <a:blip r:embed="rId6">
            <a:alphaModFix/>
          </a:blip>
          <a:stretch>
            <a:fillRect/>
          </a:stretch>
        </p:blipFill>
        <p:spPr>
          <a:xfrm>
            <a:off x="6565575" y="3665050"/>
            <a:ext cx="1616302" cy="1615498"/>
          </a:xfrm>
          <a:prstGeom prst="rect">
            <a:avLst/>
          </a:prstGeom>
          <a:noFill/>
          <a:ln>
            <a:noFill/>
          </a:ln>
        </p:spPr>
      </p:pic>
      <p:pic>
        <p:nvPicPr>
          <p:cNvPr id="174" name="Google Shape;174;p14"/>
          <p:cNvPicPr preferRelativeResize="0"/>
          <p:nvPr/>
        </p:nvPicPr>
        <p:blipFill>
          <a:blip r:embed="rId7">
            <a:alphaModFix/>
          </a:blip>
          <a:stretch>
            <a:fillRect/>
          </a:stretch>
        </p:blipFill>
        <p:spPr>
          <a:xfrm>
            <a:off x="7851814" y="1712305"/>
            <a:ext cx="1718876" cy="1718871"/>
          </a:xfrm>
          <a:prstGeom prst="rect">
            <a:avLst/>
          </a:prstGeom>
          <a:noFill/>
          <a:ln>
            <a:noFill/>
          </a:ln>
        </p:spPr>
      </p:pic>
      <p:sp>
        <p:nvSpPr>
          <p:cNvPr id="175" name="Google Shape;175;p14"/>
          <p:cNvSpPr/>
          <p:nvPr/>
        </p:nvSpPr>
        <p:spPr>
          <a:xfrm>
            <a:off x="8246181" y="438312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 name="Google Shape;176;p14"/>
          <p:cNvPicPr preferRelativeResize="0"/>
          <p:nvPr/>
        </p:nvPicPr>
        <p:blipFill>
          <a:blip r:embed="rId8">
            <a:alphaModFix/>
          </a:blip>
          <a:stretch>
            <a:fillRect/>
          </a:stretch>
        </p:blipFill>
        <p:spPr>
          <a:xfrm>
            <a:off x="8702496" y="3203400"/>
            <a:ext cx="753485" cy="750174"/>
          </a:xfrm>
          <a:prstGeom prst="rect">
            <a:avLst/>
          </a:prstGeom>
          <a:noFill/>
          <a:ln>
            <a:noFill/>
          </a:ln>
        </p:spPr>
      </p:pic>
      <p:pic>
        <p:nvPicPr>
          <p:cNvPr id="177" name="Google Shape;177;p14"/>
          <p:cNvPicPr preferRelativeResize="0"/>
          <p:nvPr/>
        </p:nvPicPr>
        <p:blipFill>
          <a:blip r:embed="rId4">
            <a:alphaModFix/>
          </a:blip>
          <a:stretch>
            <a:fillRect/>
          </a:stretch>
        </p:blipFill>
        <p:spPr>
          <a:xfrm>
            <a:off x="6874524" y="1385988"/>
            <a:ext cx="1374326" cy="1374326"/>
          </a:xfrm>
          <a:prstGeom prst="rect">
            <a:avLst/>
          </a:prstGeom>
          <a:noFill/>
          <a:ln>
            <a:noFill/>
          </a:ln>
        </p:spPr>
      </p:pic>
      <p:pic>
        <p:nvPicPr>
          <p:cNvPr id="178" name="Google Shape;178;p14"/>
          <p:cNvPicPr preferRelativeResize="0"/>
          <p:nvPr/>
        </p:nvPicPr>
        <p:blipFill>
          <a:blip r:embed="rId3">
            <a:alphaModFix/>
          </a:blip>
          <a:stretch>
            <a:fillRect/>
          </a:stretch>
        </p:blipFill>
        <p:spPr>
          <a:xfrm>
            <a:off x="7842214" y="4542425"/>
            <a:ext cx="938025" cy="935277"/>
          </a:xfrm>
          <a:prstGeom prst="rect">
            <a:avLst/>
          </a:prstGeom>
          <a:noFill/>
          <a:ln>
            <a:noFill/>
          </a:ln>
        </p:spPr>
      </p:pic>
      <p:pic>
        <p:nvPicPr>
          <p:cNvPr id="179" name="Google Shape;179;p14"/>
          <p:cNvPicPr preferRelativeResize="0"/>
          <p:nvPr/>
        </p:nvPicPr>
        <p:blipFill>
          <a:blip r:embed="rId5">
            <a:alphaModFix/>
          </a:blip>
          <a:stretch>
            <a:fillRect/>
          </a:stretch>
        </p:blipFill>
        <p:spPr>
          <a:xfrm>
            <a:off x="8420252" y="4010618"/>
            <a:ext cx="924800" cy="924364"/>
          </a:xfrm>
          <a:prstGeom prst="rect">
            <a:avLst/>
          </a:prstGeom>
          <a:noFill/>
          <a:ln>
            <a:noFill/>
          </a:ln>
        </p:spPr>
      </p:pic>
      <p:pic>
        <p:nvPicPr>
          <p:cNvPr id="180" name="Google Shape;180;p14"/>
          <p:cNvPicPr preferRelativeResize="0"/>
          <p:nvPr/>
        </p:nvPicPr>
        <p:blipFill>
          <a:blip r:embed="rId8">
            <a:alphaModFix/>
          </a:blip>
          <a:stretch>
            <a:fillRect/>
          </a:stretch>
        </p:blipFill>
        <p:spPr>
          <a:xfrm>
            <a:off x="7433325" y="-81450"/>
            <a:ext cx="845501" cy="841801"/>
          </a:xfrm>
          <a:prstGeom prst="rect">
            <a:avLst/>
          </a:prstGeom>
          <a:noFill/>
          <a:ln>
            <a:noFill/>
          </a:ln>
        </p:spPr>
      </p:pic>
      <p:sp>
        <p:nvSpPr>
          <p:cNvPr id="181" name="Google Shape;181;p14"/>
          <p:cNvSpPr/>
          <p:nvPr/>
        </p:nvSpPr>
        <p:spPr>
          <a:xfrm flipH="1">
            <a:off x="7318819" y="1385988"/>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 name="Google Shape;182;p14"/>
          <p:cNvPicPr preferRelativeResize="0"/>
          <p:nvPr/>
        </p:nvPicPr>
        <p:blipFill>
          <a:blip r:embed="rId8">
            <a:alphaModFix/>
          </a:blip>
          <a:stretch>
            <a:fillRect/>
          </a:stretch>
        </p:blipFill>
        <p:spPr>
          <a:xfrm>
            <a:off x="6232699" y="4689400"/>
            <a:ext cx="600003" cy="5973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2">
    <p:bg>
      <p:bgPr>
        <a:blipFill>
          <a:blip r:embed="rId2">
            <a:alphaModFix/>
          </a:blip>
          <a:stretch>
            <a:fillRect/>
          </a:stretch>
        </a:blipFill>
      </p:bgPr>
    </p:bg>
    <p:spTree>
      <p:nvGrpSpPr>
        <p:cNvPr id="183" name="Shape 183"/>
        <p:cNvGrpSpPr/>
        <p:nvPr/>
      </p:nvGrpSpPr>
      <p:grpSpPr>
        <a:xfrm>
          <a:off x="0" y="0"/>
          <a:ext cx="0" cy="0"/>
          <a:chOff x="0" y="0"/>
          <a:chExt cx="0" cy="0"/>
        </a:xfrm>
      </p:grpSpPr>
      <p:sp>
        <p:nvSpPr>
          <p:cNvPr id="184" name="Google Shape;184;p15"/>
          <p:cNvSpPr txBox="1"/>
          <p:nvPr>
            <p:ph type="title"/>
          </p:nvPr>
        </p:nvSpPr>
        <p:spPr>
          <a:xfrm>
            <a:off x="2391900" y="2412425"/>
            <a:ext cx="4360200" cy="841800"/>
          </a:xfrm>
          <a:prstGeom prst="rect">
            <a:avLst/>
          </a:prstGeom>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43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85" name="Google Shape;185;p15"/>
          <p:cNvSpPr txBox="1"/>
          <p:nvPr>
            <p:ph hasCustomPrompt="1" idx="2" type="title"/>
          </p:nvPr>
        </p:nvSpPr>
        <p:spPr>
          <a:xfrm>
            <a:off x="3796851" y="1188735"/>
            <a:ext cx="1550100" cy="1223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7500">
                <a:solidFill>
                  <a:schemeClr val="dk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6" name="Google Shape;186;p15"/>
          <p:cNvSpPr txBox="1"/>
          <p:nvPr>
            <p:ph idx="1" type="subTitle"/>
          </p:nvPr>
        </p:nvSpPr>
        <p:spPr>
          <a:xfrm rot="473">
            <a:off x="2391875" y="3254525"/>
            <a:ext cx="4360200" cy="308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dk2"/>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87" name="Google Shape;187;p15"/>
          <p:cNvPicPr preferRelativeResize="0"/>
          <p:nvPr/>
        </p:nvPicPr>
        <p:blipFill>
          <a:blip r:embed="rId3">
            <a:alphaModFix/>
          </a:blip>
          <a:stretch>
            <a:fillRect/>
          </a:stretch>
        </p:blipFill>
        <p:spPr>
          <a:xfrm>
            <a:off x="1197475" y="2639100"/>
            <a:ext cx="669076" cy="668750"/>
          </a:xfrm>
          <a:prstGeom prst="rect">
            <a:avLst/>
          </a:prstGeom>
          <a:noFill/>
          <a:ln>
            <a:noFill/>
          </a:ln>
        </p:spPr>
      </p:pic>
      <p:pic>
        <p:nvPicPr>
          <p:cNvPr id="188" name="Google Shape;188;p15"/>
          <p:cNvPicPr preferRelativeResize="0"/>
          <p:nvPr/>
        </p:nvPicPr>
        <p:blipFill>
          <a:blip r:embed="rId4">
            <a:alphaModFix/>
          </a:blip>
          <a:stretch>
            <a:fillRect/>
          </a:stretch>
        </p:blipFill>
        <p:spPr>
          <a:xfrm>
            <a:off x="-447800" y="-254100"/>
            <a:ext cx="1772723" cy="1808927"/>
          </a:xfrm>
          <a:prstGeom prst="rect">
            <a:avLst/>
          </a:prstGeom>
          <a:noFill/>
          <a:ln>
            <a:noFill/>
          </a:ln>
        </p:spPr>
      </p:pic>
      <p:pic>
        <p:nvPicPr>
          <p:cNvPr id="189" name="Google Shape;189;p15"/>
          <p:cNvPicPr preferRelativeResize="0"/>
          <p:nvPr/>
        </p:nvPicPr>
        <p:blipFill>
          <a:blip r:embed="rId5">
            <a:alphaModFix/>
          </a:blip>
          <a:stretch>
            <a:fillRect/>
          </a:stretch>
        </p:blipFill>
        <p:spPr>
          <a:xfrm>
            <a:off x="-517200" y="2413562"/>
            <a:ext cx="1723930" cy="1718874"/>
          </a:xfrm>
          <a:prstGeom prst="rect">
            <a:avLst/>
          </a:prstGeom>
          <a:noFill/>
          <a:ln>
            <a:noFill/>
          </a:ln>
        </p:spPr>
      </p:pic>
      <p:pic>
        <p:nvPicPr>
          <p:cNvPr id="190" name="Google Shape;190;p15"/>
          <p:cNvPicPr preferRelativeResize="0"/>
          <p:nvPr/>
        </p:nvPicPr>
        <p:blipFill>
          <a:blip r:embed="rId6">
            <a:alphaModFix/>
          </a:blip>
          <a:stretch>
            <a:fillRect/>
          </a:stretch>
        </p:blipFill>
        <p:spPr>
          <a:xfrm>
            <a:off x="975950" y="3307861"/>
            <a:ext cx="711025" cy="707905"/>
          </a:xfrm>
          <a:prstGeom prst="rect">
            <a:avLst/>
          </a:prstGeom>
          <a:noFill/>
          <a:ln>
            <a:noFill/>
          </a:ln>
        </p:spPr>
      </p:pic>
      <p:pic>
        <p:nvPicPr>
          <p:cNvPr id="191" name="Google Shape;191;p15"/>
          <p:cNvPicPr preferRelativeResize="0"/>
          <p:nvPr/>
        </p:nvPicPr>
        <p:blipFill>
          <a:blip r:embed="rId3">
            <a:alphaModFix/>
          </a:blip>
          <a:stretch>
            <a:fillRect/>
          </a:stretch>
        </p:blipFill>
        <p:spPr>
          <a:xfrm>
            <a:off x="-74602" y="1262512"/>
            <a:ext cx="1078876" cy="1078375"/>
          </a:xfrm>
          <a:prstGeom prst="rect">
            <a:avLst/>
          </a:prstGeom>
          <a:noFill/>
          <a:ln>
            <a:noFill/>
          </a:ln>
        </p:spPr>
      </p:pic>
      <p:pic>
        <p:nvPicPr>
          <p:cNvPr id="192" name="Google Shape;192;p15"/>
          <p:cNvPicPr preferRelativeResize="0"/>
          <p:nvPr/>
        </p:nvPicPr>
        <p:blipFill>
          <a:blip r:embed="rId4">
            <a:alphaModFix/>
          </a:blip>
          <a:stretch>
            <a:fillRect/>
          </a:stretch>
        </p:blipFill>
        <p:spPr>
          <a:xfrm>
            <a:off x="523450" y="1898849"/>
            <a:ext cx="1163523" cy="1187277"/>
          </a:xfrm>
          <a:prstGeom prst="rect">
            <a:avLst/>
          </a:prstGeom>
          <a:noFill/>
          <a:ln>
            <a:noFill/>
          </a:ln>
        </p:spPr>
      </p:pic>
      <p:sp>
        <p:nvSpPr>
          <p:cNvPr id="193" name="Google Shape;193;p15"/>
          <p:cNvSpPr/>
          <p:nvPr/>
        </p:nvSpPr>
        <p:spPr>
          <a:xfrm flipH="1">
            <a:off x="90833" y="230262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4" name="Google Shape;194;p15"/>
          <p:cNvPicPr preferRelativeResize="0"/>
          <p:nvPr/>
        </p:nvPicPr>
        <p:blipFill>
          <a:blip r:embed="rId7">
            <a:alphaModFix/>
          </a:blip>
          <a:stretch>
            <a:fillRect/>
          </a:stretch>
        </p:blipFill>
        <p:spPr>
          <a:xfrm>
            <a:off x="672151" y="471169"/>
            <a:ext cx="1719716" cy="1718871"/>
          </a:xfrm>
          <a:prstGeom prst="rect">
            <a:avLst/>
          </a:prstGeom>
          <a:noFill/>
          <a:ln>
            <a:noFill/>
          </a:ln>
        </p:spPr>
      </p:pic>
      <p:pic>
        <p:nvPicPr>
          <p:cNvPr id="195" name="Google Shape;195;p15"/>
          <p:cNvPicPr preferRelativeResize="0"/>
          <p:nvPr/>
        </p:nvPicPr>
        <p:blipFill>
          <a:blip r:embed="rId7">
            <a:alphaModFix/>
          </a:blip>
          <a:stretch>
            <a:fillRect/>
          </a:stretch>
        </p:blipFill>
        <p:spPr>
          <a:xfrm>
            <a:off x="-447799" y="3701424"/>
            <a:ext cx="2218173" cy="2217101"/>
          </a:xfrm>
          <a:prstGeom prst="rect">
            <a:avLst/>
          </a:prstGeom>
          <a:noFill/>
          <a:ln>
            <a:noFill/>
          </a:ln>
        </p:spPr>
      </p:pic>
      <p:sp>
        <p:nvSpPr>
          <p:cNvPr id="196" name="Google Shape;196;p15"/>
          <p:cNvSpPr/>
          <p:nvPr/>
        </p:nvSpPr>
        <p:spPr>
          <a:xfrm flipH="1">
            <a:off x="1539008" y="4395550"/>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7" name="Google Shape;197;p15"/>
          <p:cNvPicPr preferRelativeResize="0"/>
          <p:nvPr/>
        </p:nvPicPr>
        <p:blipFill>
          <a:blip r:embed="rId6">
            <a:alphaModFix/>
          </a:blip>
          <a:stretch>
            <a:fillRect/>
          </a:stretch>
        </p:blipFill>
        <p:spPr>
          <a:xfrm>
            <a:off x="1080325" y="-194731"/>
            <a:ext cx="903373" cy="899439"/>
          </a:xfrm>
          <a:prstGeom prst="rect">
            <a:avLst/>
          </a:prstGeom>
          <a:noFill/>
          <a:ln>
            <a:noFill/>
          </a:ln>
        </p:spPr>
      </p:pic>
      <p:pic>
        <p:nvPicPr>
          <p:cNvPr id="198" name="Google Shape;198;p15"/>
          <p:cNvPicPr preferRelativeResize="0"/>
          <p:nvPr/>
        </p:nvPicPr>
        <p:blipFill>
          <a:blip r:embed="rId5">
            <a:alphaModFix/>
          </a:blip>
          <a:stretch>
            <a:fillRect/>
          </a:stretch>
        </p:blipFill>
        <p:spPr>
          <a:xfrm>
            <a:off x="1866550" y="-209063"/>
            <a:ext cx="1723930" cy="1718874"/>
          </a:xfrm>
          <a:prstGeom prst="rect">
            <a:avLst/>
          </a:prstGeom>
          <a:noFill/>
          <a:ln>
            <a:noFill/>
          </a:ln>
        </p:spPr>
      </p:pic>
      <p:pic>
        <p:nvPicPr>
          <p:cNvPr id="199" name="Google Shape;199;p15"/>
          <p:cNvPicPr preferRelativeResize="0"/>
          <p:nvPr/>
        </p:nvPicPr>
        <p:blipFill>
          <a:blip r:embed="rId3">
            <a:alphaModFix/>
          </a:blip>
          <a:stretch>
            <a:fillRect/>
          </a:stretch>
        </p:blipFill>
        <p:spPr>
          <a:xfrm>
            <a:off x="7277253" y="2641337"/>
            <a:ext cx="669076" cy="668750"/>
          </a:xfrm>
          <a:prstGeom prst="rect">
            <a:avLst/>
          </a:prstGeom>
          <a:noFill/>
          <a:ln>
            <a:noFill/>
          </a:ln>
        </p:spPr>
      </p:pic>
      <p:pic>
        <p:nvPicPr>
          <p:cNvPr id="200" name="Google Shape;200;p15"/>
          <p:cNvPicPr preferRelativeResize="0"/>
          <p:nvPr/>
        </p:nvPicPr>
        <p:blipFill>
          <a:blip r:embed="rId4">
            <a:alphaModFix/>
          </a:blip>
          <a:stretch>
            <a:fillRect/>
          </a:stretch>
        </p:blipFill>
        <p:spPr>
          <a:xfrm>
            <a:off x="7818882" y="-251862"/>
            <a:ext cx="1772723" cy="1808927"/>
          </a:xfrm>
          <a:prstGeom prst="rect">
            <a:avLst/>
          </a:prstGeom>
          <a:noFill/>
          <a:ln>
            <a:noFill/>
          </a:ln>
        </p:spPr>
      </p:pic>
      <p:pic>
        <p:nvPicPr>
          <p:cNvPr id="201" name="Google Shape;201;p15"/>
          <p:cNvPicPr preferRelativeResize="0"/>
          <p:nvPr/>
        </p:nvPicPr>
        <p:blipFill>
          <a:blip r:embed="rId5">
            <a:alphaModFix/>
          </a:blip>
          <a:stretch>
            <a:fillRect/>
          </a:stretch>
        </p:blipFill>
        <p:spPr>
          <a:xfrm>
            <a:off x="7937075" y="2415800"/>
            <a:ext cx="1723930" cy="1718874"/>
          </a:xfrm>
          <a:prstGeom prst="rect">
            <a:avLst/>
          </a:prstGeom>
          <a:noFill/>
          <a:ln>
            <a:noFill/>
          </a:ln>
        </p:spPr>
      </p:pic>
      <p:pic>
        <p:nvPicPr>
          <p:cNvPr id="202" name="Google Shape;202;p15"/>
          <p:cNvPicPr preferRelativeResize="0"/>
          <p:nvPr/>
        </p:nvPicPr>
        <p:blipFill>
          <a:blip r:embed="rId6">
            <a:alphaModFix/>
          </a:blip>
          <a:stretch>
            <a:fillRect/>
          </a:stretch>
        </p:blipFill>
        <p:spPr>
          <a:xfrm>
            <a:off x="7456830" y="3310098"/>
            <a:ext cx="711025" cy="707905"/>
          </a:xfrm>
          <a:prstGeom prst="rect">
            <a:avLst/>
          </a:prstGeom>
          <a:noFill/>
          <a:ln>
            <a:noFill/>
          </a:ln>
        </p:spPr>
      </p:pic>
      <p:pic>
        <p:nvPicPr>
          <p:cNvPr id="203" name="Google Shape;203;p15"/>
          <p:cNvPicPr preferRelativeResize="0"/>
          <p:nvPr/>
        </p:nvPicPr>
        <p:blipFill>
          <a:blip r:embed="rId3">
            <a:alphaModFix/>
          </a:blip>
          <a:stretch>
            <a:fillRect/>
          </a:stretch>
        </p:blipFill>
        <p:spPr>
          <a:xfrm>
            <a:off x="8139530" y="1264749"/>
            <a:ext cx="1078876" cy="1078375"/>
          </a:xfrm>
          <a:prstGeom prst="rect">
            <a:avLst/>
          </a:prstGeom>
          <a:noFill/>
          <a:ln>
            <a:noFill/>
          </a:ln>
        </p:spPr>
      </p:pic>
      <p:pic>
        <p:nvPicPr>
          <p:cNvPr id="204" name="Google Shape;204;p15"/>
          <p:cNvPicPr preferRelativeResize="0"/>
          <p:nvPr/>
        </p:nvPicPr>
        <p:blipFill>
          <a:blip r:embed="rId4">
            <a:alphaModFix/>
          </a:blip>
          <a:stretch>
            <a:fillRect/>
          </a:stretch>
        </p:blipFill>
        <p:spPr>
          <a:xfrm>
            <a:off x="7456831" y="1901086"/>
            <a:ext cx="1163523" cy="1187277"/>
          </a:xfrm>
          <a:prstGeom prst="rect">
            <a:avLst/>
          </a:prstGeom>
          <a:noFill/>
          <a:ln>
            <a:noFill/>
          </a:ln>
        </p:spPr>
      </p:pic>
      <p:sp>
        <p:nvSpPr>
          <p:cNvPr id="205" name="Google Shape;205;p15"/>
          <p:cNvSpPr/>
          <p:nvPr/>
        </p:nvSpPr>
        <p:spPr>
          <a:xfrm flipH="1">
            <a:off x="8943171" y="2305988"/>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 name="Google Shape;206;p15"/>
          <p:cNvPicPr preferRelativeResize="0"/>
          <p:nvPr/>
        </p:nvPicPr>
        <p:blipFill>
          <a:blip r:embed="rId7">
            <a:alphaModFix/>
          </a:blip>
          <a:stretch>
            <a:fillRect/>
          </a:stretch>
        </p:blipFill>
        <p:spPr>
          <a:xfrm>
            <a:off x="6751938" y="473406"/>
            <a:ext cx="1719716" cy="1718871"/>
          </a:xfrm>
          <a:prstGeom prst="rect">
            <a:avLst/>
          </a:prstGeom>
          <a:noFill/>
          <a:ln>
            <a:noFill/>
          </a:ln>
        </p:spPr>
      </p:pic>
      <p:pic>
        <p:nvPicPr>
          <p:cNvPr id="207" name="Google Shape;207;p15"/>
          <p:cNvPicPr preferRelativeResize="0"/>
          <p:nvPr/>
        </p:nvPicPr>
        <p:blipFill>
          <a:blip r:embed="rId7">
            <a:alphaModFix/>
          </a:blip>
          <a:stretch>
            <a:fillRect/>
          </a:stretch>
        </p:blipFill>
        <p:spPr>
          <a:xfrm>
            <a:off x="7373430" y="3703661"/>
            <a:ext cx="2218173" cy="2217101"/>
          </a:xfrm>
          <a:prstGeom prst="rect">
            <a:avLst/>
          </a:prstGeom>
          <a:noFill/>
          <a:ln>
            <a:noFill/>
          </a:ln>
        </p:spPr>
      </p:pic>
      <p:sp>
        <p:nvSpPr>
          <p:cNvPr id="208" name="Google Shape;208;p15"/>
          <p:cNvSpPr/>
          <p:nvPr/>
        </p:nvSpPr>
        <p:spPr>
          <a:xfrm>
            <a:off x="7494996" y="4397788"/>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9" name="Google Shape;209;p15"/>
          <p:cNvPicPr preferRelativeResize="0"/>
          <p:nvPr/>
        </p:nvPicPr>
        <p:blipFill>
          <a:blip r:embed="rId6">
            <a:alphaModFix/>
          </a:blip>
          <a:stretch>
            <a:fillRect/>
          </a:stretch>
        </p:blipFill>
        <p:spPr>
          <a:xfrm>
            <a:off x="7160106" y="-192493"/>
            <a:ext cx="903373" cy="899439"/>
          </a:xfrm>
          <a:prstGeom prst="rect">
            <a:avLst/>
          </a:prstGeom>
          <a:noFill/>
          <a:ln>
            <a:noFill/>
          </a:ln>
        </p:spPr>
      </p:pic>
      <p:pic>
        <p:nvPicPr>
          <p:cNvPr id="210" name="Google Shape;210;p15"/>
          <p:cNvPicPr preferRelativeResize="0"/>
          <p:nvPr/>
        </p:nvPicPr>
        <p:blipFill>
          <a:blip r:embed="rId5">
            <a:alphaModFix/>
          </a:blip>
          <a:stretch>
            <a:fillRect/>
          </a:stretch>
        </p:blipFill>
        <p:spPr>
          <a:xfrm>
            <a:off x="5553325" y="-206825"/>
            <a:ext cx="1723930" cy="17188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_1">
    <p:bg>
      <p:bgPr>
        <a:blipFill>
          <a:blip r:embed="rId2">
            <a:alphaModFix/>
          </a:blip>
          <a:stretch>
            <a:fillRect/>
          </a:stretch>
        </a:blipFill>
      </p:bgPr>
    </p:bg>
    <p:spTree>
      <p:nvGrpSpPr>
        <p:cNvPr id="211" name="Shape 211"/>
        <p:cNvGrpSpPr/>
        <p:nvPr/>
      </p:nvGrpSpPr>
      <p:grpSpPr>
        <a:xfrm>
          <a:off x="0" y="0"/>
          <a:ext cx="0" cy="0"/>
          <a:chOff x="0" y="0"/>
          <a:chExt cx="0" cy="0"/>
        </a:xfrm>
      </p:grpSpPr>
      <p:sp>
        <p:nvSpPr>
          <p:cNvPr id="212" name="Google Shape;212;p16"/>
          <p:cNvSpPr txBox="1"/>
          <p:nvPr>
            <p:ph type="title"/>
          </p:nvPr>
        </p:nvSpPr>
        <p:spPr>
          <a:xfrm>
            <a:off x="2391900" y="2412425"/>
            <a:ext cx="4360200" cy="841800"/>
          </a:xfrm>
          <a:prstGeom prst="rect">
            <a:avLst/>
          </a:prstGeom>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600"/>
              <a:buNone/>
              <a:defRPr sz="43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3" name="Google Shape;213;p16"/>
          <p:cNvSpPr txBox="1"/>
          <p:nvPr>
            <p:ph hasCustomPrompt="1" idx="2" type="title"/>
          </p:nvPr>
        </p:nvSpPr>
        <p:spPr>
          <a:xfrm>
            <a:off x="3796851" y="1188735"/>
            <a:ext cx="1550100" cy="1223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75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14" name="Google Shape;214;p16"/>
          <p:cNvSpPr txBox="1"/>
          <p:nvPr>
            <p:ph idx="1" type="subTitle"/>
          </p:nvPr>
        </p:nvSpPr>
        <p:spPr>
          <a:xfrm rot="473">
            <a:off x="2391875" y="3254525"/>
            <a:ext cx="4360200" cy="308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accent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15" name="Google Shape;215;p16"/>
          <p:cNvGrpSpPr/>
          <p:nvPr/>
        </p:nvGrpSpPr>
        <p:grpSpPr>
          <a:xfrm>
            <a:off x="-935216" y="-232511"/>
            <a:ext cx="3886352" cy="5376003"/>
            <a:chOff x="-935216" y="-232511"/>
            <a:chExt cx="3886352" cy="5376003"/>
          </a:xfrm>
        </p:grpSpPr>
        <p:pic>
          <p:nvPicPr>
            <p:cNvPr id="216" name="Google Shape;216;p16"/>
            <p:cNvPicPr preferRelativeResize="0"/>
            <p:nvPr/>
          </p:nvPicPr>
          <p:blipFill>
            <a:blip r:embed="rId3">
              <a:alphaModFix/>
            </a:blip>
            <a:stretch>
              <a:fillRect/>
            </a:stretch>
          </p:blipFill>
          <p:spPr>
            <a:xfrm>
              <a:off x="-31085" y="-232511"/>
              <a:ext cx="1732777" cy="1734490"/>
            </a:xfrm>
            <a:prstGeom prst="rect">
              <a:avLst/>
            </a:prstGeom>
            <a:noFill/>
            <a:ln>
              <a:noFill/>
            </a:ln>
          </p:spPr>
        </p:pic>
        <p:pic>
          <p:nvPicPr>
            <p:cNvPr id="217" name="Google Shape;217;p16"/>
            <p:cNvPicPr preferRelativeResize="0"/>
            <p:nvPr/>
          </p:nvPicPr>
          <p:blipFill>
            <a:blip r:embed="rId4">
              <a:alphaModFix/>
            </a:blip>
            <a:stretch>
              <a:fillRect/>
            </a:stretch>
          </p:blipFill>
          <p:spPr>
            <a:xfrm>
              <a:off x="1701687" y="11019"/>
              <a:ext cx="1249449" cy="1250676"/>
            </a:xfrm>
            <a:prstGeom prst="rect">
              <a:avLst/>
            </a:prstGeom>
            <a:noFill/>
            <a:ln>
              <a:noFill/>
            </a:ln>
          </p:spPr>
        </p:pic>
        <p:pic>
          <p:nvPicPr>
            <p:cNvPr id="218" name="Google Shape;218;p16"/>
            <p:cNvPicPr preferRelativeResize="0"/>
            <p:nvPr/>
          </p:nvPicPr>
          <p:blipFill>
            <a:blip r:embed="rId5">
              <a:alphaModFix/>
            </a:blip>
            <a:stretch>
              <a:fillRect/>
            </a:stretch>
          </p:blipFill>
          <p:spPr>
            <a:xfrm>
              <a:off x="-935216" y="775207"/>
              <a:ext cx="1613686" cy="1611363"/>
            </a:xfrm>
            <a:prstGeom prst="rect">
              <a:avLst/>
            </a:prstGeom>
            <a:noFill/>
            <a:ln>
              <a:noFill/>
            </a:ln>
          </p:spPr>
        </p:pic>
        <p:pic>
          <p:nvPicPr>
            <p:cNvPr id="219" name="Google Shape;219;p16"/>
            <p:cNvPicPr preferRelativeResize="0"/>
            <p:nvPr/>
          </p:nvPicPr>
          <p:blipFill>
            <a:blip r:embed="rId6">
              <a:alphaModFix/>
            </a:blip>
            <a:stretch>
              <a:fillRect/>
            </a:stretch>
          </p:blipFill>
          <p:spPr>
            <a:xfrm>
              <a:off x="1101664" y="721035"/>
              <a:ext cx="1201326" cy="1203092"/>
            </a:xfrm>
            <a:prstGeom prst="rect">
              <a:avLst/>
            </a:prstGeom>
            <a:noFill/>
            <a:ln>
              <a:noFill/>
            </a:ln>
          </p:spPr>
        </p:pic>
        <p:pic>
          <p:nvPicPr>
            <p:cNvPr id="220" name="Google Shape;220;p16"/>
            <p:cNvPicPr preferRelativeResize="0"/>
            <p:nvPr/>
          </p:nvPicPr>
          <p:blipFill>
            <a:blip r:embed="rId5">
              <a:alphaModFix/>
            </a:blip>
            <a:stretch>
              <a:fillRect/>
            </a:stretch>
          </p:blipFill>
          <p:spPr>
            <a:xfrm flipH="1" rot="10800000">
              <a:off x="360506" y="3798813"/>
              <a:ext cx="1201326" cy="1199593"/>
            </a:xfrm>
            <a:prstGeom prst="rect">
              <a:avLst/>
            </a:prstGeom>
            <a:noFill/>
            <a:ln>
              <a:noFill/>
            </a:ln>
          </p:spPr>
        </p:pic>
        <p:pic>
          <p:nvPicPr>
            <p:cNvPr id="221" name="Google Shape;221;p16"/>
            <p:cNvPicPr preferRelativeResize="0"/>
            <p:nvPr/>
          </p:nvPicPr>
          <p:blipFill>
            <a:blip r:embed="rId3">
              <a:alphaModFix/>
            </a:blip>
            <a:stretch>
              <a:fillRect/>
            </a:stretch>
          </p:blipFill>
          <p:spPr>
            <a:xfrm>
              <a:off x="645560" y="1734134"/>
              <a:ext cx="1657446" cy="1659083"/>
            </a:xfrm>
            <a:prstGeom prst="rect">
              <a:avLst/>
            </a:prstGeom>
            <a:noFill/>
            <a:ln>
              <a:noFill/>
            </a:ln>
          </p:spPr>
        </p:pic>
        <p:pic>
          <p:nvPicPr>
            <p:cNvPr id="222" name="Google Shape;222;p16"/>
            <p:cNvPicPr preferRelativeResize="0"/>
            <p:nvPr/>
          </p:nvPicPr>
          <p:blipFill>
            <a:blip r:embed="rId6">
              <a:alphaModFix/>
            </a:blip>
            <a:stretch>
              <a:fillRect/>
            </a:stretch>
          </p:blipFill>
          <p:spPr>
            <a:xfrm>
              <a:off x="-625973" y="2747134"/>
              <a:ext cx="1776353" cy="1778964"/>
            </a:xfrm>
            <a:prstGeom prst="rect">
              <a:avLst/>
            </a:prstGeom>
            <a:noFill/>
            <a:ln>
              <a:noFill/>
            </a:ln>
          </p:spPr>
        </p:pic>
        <p:pic>
          <p:nvPicPr>
            <p:cNvPr id="223" name="Google Shape;223;p16"/>
            <p:cNvPicPr preferRelativeResize="0"/>
            <p:nvPr/>
          </p:nvPicPr>
          <p:blipFill>
            <a:blip r:embed="rId7">
              <a:alphaModFix/>
            </a:blip>
            <a:stretch>
              <a:fillRect/>
            </a:stretch>
          </p:blipFill>
          <p:spPr>
            <a:xfrm>
              <a:off x="136343" y="1453121"/>
              <a:ext cx="1014042" cy="1015547"/>
            </a:xfrm>
            <a:prstGeom prst="rect">
              <a:avLst/>
            </a:prstGeom>
            <a:noFill/>
            <a:ln>
              <a:noFill/>
            </a:ln>
          </p:spPr>
        </p:pic>
        <p:sp>
          <p:nvSpPr>
            <p:cNvPr id="224" name="Google Shape;224;p16"/>
            <p:cNvSpPr/>
            <p:nvPr/>
          </p:nvSpPr>
          <p:spPr>
            <a:xfrm rot="10800000">
              <a:off x="913011" y="3235999"/>
              <a:ext cx="96300" cy="963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 name="Google Shape;225;p16"/>
            <p:cNvPicPr preferRelativeResize="0"/>
            <p:nvPr/>
          </p:nvPicPr>
          <p:blipFill>
            <a:blip r:embed="rId8">
              <a:alphaModFix/>
            </a:blip>
            <a:stretch>
              <a:fillRect/>
            </a:stretch>
          </p:blipFill>
          <p:spPr>
            <a:xfrm>
              <a:off x="781534" y="1261696"/>
              <a:ext cx="640261" cy="638396"/>
            </a:xfrm>
            <a:prstGeom prst="rect">
              <a:avLst/>
            </a:prstGeom>
            <a:noFill/>
            <a:ln>
              <a:noFill/>
            </a:ln>
          </p:spPr>
        </p:pic>
        <p:pic>
          <p:nvPicPr>
            <p:cNvPr id="226" name="Google Shape;226;p16"/>
            <p:cNvPicPr preferRelativeResize="0"/>
            <p:nvPr/>
          </p:nvPicPr>
          <p:blipFill>
            <a:blip r:embed="rId4">
              <a:alphaModFix/>
            </a:blip>
            <a:stretch>
              <a:fillRect/>
            </a:stretch>
          </p:blipFill>
          <p:spPr>
            <a:xfrm>
              <a:off x="-53605" y="2142870"/>
              <a:ext cx="1014042" cy="1015041"/>
            </a:xfrm>
            <a:prstGeom prst="rect">
              <a:avLst/>
            </a:prstGeom>
            <a:noFill/>
            <a:ln>
              <a:noFill/>
            </a:ln>
          </p:spPr>
        </p:pic>
        <p:pic>
          <p:nvPicPr>
            <p:cNvPr id="227" name="Google Shape;227;p16"/>
            <p:cNvPicPr preferRelativeResize="0"/>
            <p:nvPr/>
          </p:nvPicPr>
          <p:blipFill>
            <a:blip r:embed="rId7">
              <a:alphaModFix/>
            </a:blip>
            <a:stretch>
              <a:fillRect/>
            </a:stretch>
          </p:blipFill>
          <p:spPr>
            <a:xfrm>
              <a:off x="-335573" y="4127945"/>
              <a:ext cx="1014042" cy="1015547"/>
            </a:xfrm>
            <a:prstGeom prst="rect">
              <a:avLst/>
            </a:prstGeom>
            <a:noFill/>
            <a:ln>
              <a:noFill/>
            </a:ln>
          </p:spPr>
        </p:pic>
      </p:grpSp>
      <p:grpSp>
        <p:nvGrpSpPr>
          <p:cNvPr id="228" name="Google Shape;228;p16"/>
          <p:cNvGrpSpPr/>
          <p:nvPr/>
        </p:nvGrpSpPr>
        <p:grpSpPr>
          <a:xfrm>
            <a:off x="6216859" y="-232514"/>
            <a:ext cx="3886351" cy="5376004"/>
            <a:chOff x="6216859" y="-232514"/>
            <a:chExt cx="3886351" cy="5376004"/>
          </a:xfrm>
        </p:grpSpPr>
        <p:pic>
          <p:nvPicPr>
            <p:cNvPr id="229" name="Google Shape;229;p16"/>
            <p:cNvPicPr preferRelativeResize="0"/>
            <p:nvPr/>
          </p:nvPicPr>
          <p:blipFill>
            <a:blip r:embed="rId3">
              <a:alphaModFix/>
            </a:blip>
            <a:stretch>
              <a:fillRect/>
            </a:stretch>
          </p:blipFill>
          <p:spPr>
            <a:xfrm>
              <a:off x="7466304" y="-232514"/>
              <a:ext cx="1732777" cy="1734490"/>
            </a:xfrm>
            <a:prstGeom prst="rect">
              <a:avLst/>
            </a:prstGeom>
            <a:noFill/>
            <a:ln>
              <a:noFill/>
            </a:ln>
          </p:spPr>
        </p:pic>
        <p:pic>
          <p:nvPicPr>
            <p:cNvPr id="230" name="Google Shape;230;p16"/>
            <p:cNvPicPr preferRelativeResize="0"/>
            <p:nvPr/>
          </p:nvPicPr>
          <p:blipFill>
            <a:blip r:embed="rId4">
              <a:alphaModFix/>
            </a:blip>
            <a:stretch>
              <a:fillRect/>
            </a:stretch>
          </p:blipFill>
          <p:spPr>
            <a:xfrm>
              <a:off x="6216859" y="11019"/>
              <a:ext cx="1249449" cy="1250676"/>
            </a:xfrm>
            <a:prstGeom prst="rect">
              <a:avLst/>
            </a:prstGeom>
            <a:noFill/>
            <a:ln>
              <a:noFill/>
            </a:ln>
          </p:spPr>
        </p:pic>
        <p:pic>
          <p:nvPicPr>
            <p:cNvPr id="231" name="Google Shape;231;p16"/>
            <p:cNvPicPr preferRelativeResize="0"/>
            <p:nvPr/>
          </p:nvPicPr>
          <p:blipFill>
            <a:blip r:embed="rId5">
              <a:alphaModFix/>
            </a:blip>
            <a:stretch>
              <a:fillRect/>
            </a:stretch>
          </p:blipFill>
          <p:spPr>
            <a:xfrm>
              <a:off x="8489525" y="775205"/>
              <a:ext cx="1613686" cy="1611363"/>
            </a:xfrm>
            <a:prstGeom prst="rect">
              <a:avLst/>
            </a:prstGeom>
            <a:noFill/>
            <a:ln>
              <a:noFill/>
            </a:ln>
          </p:spPr>
        </p:pic>
        <p:pic>
          <p:nvPicPr>
            <p:cNvPr id="232" name="Google Shape;232;p16"/>
            <p:cNvPicPr preferRelativeResize="0"/>
            <p:nvPr/>
          </p:nvPicPr>
          <p:blipFill>
            <a:blip r:embed="rId6">
              <a:alphaModFix/>
            </a:blip>
            <a:stretch>
              <a:fillRect/>
            </a:stretch>
          </p:blipFill>
          <p:spPr>
            <a:xfrm>
              <a:off x="6865003" y="721034"/>
              <a:ext cx="1201326" cy="1203092"/>
            </a:xfrm>
            <a:prstGeom prst="rect">
              <a:avLst/>
            </a:prstGeom>
            <a:noFill/>
            <a:ln>
              <a:noFill/>
            </a:ln>
          </p:spPr>
        </p:pic>
        <p:pic>
          <p:nvPicPr>
            <p:cNvPr id="233" name="Google Shape;233;p16"/>
            <p:cNvPicPr preferRelativeResize="0"/>
            <p:nvPr/>
          </p:nvPicPr>
          <p:blipFill>
            <a:blip r:embed="rId5">
              <a:alphaModFix/>
            </a:blip>
            <a:stretch>
              <a:fillRect/>
            </a:stretch>
          </p:blipFill>
          <p:spPr>
            <a:xfrm>
              <a:off x="7606161" y="3798813"/>
              <a:ext cx="1201326" cy="1199593"/>
            </a:xfrm>
            <a:prstGeom prst="rect">
              <a:avLst/>
            </a:prstGeom>
            <a:noFill/>
            <a:ln>
              <a:noFill/>
            </a:ln>
          </p:spPr>
        </p:pic>
        <p:pic>
          <p:nvPicPr>
            <p:cNvPr id="234" name="Google Shape;234;p16"/>
            <p:cNvPicPr preferRelativeResize="0"/>
            <p:nvPr/>
          </p:nvPicPr>
          <p:blipFill>
            <a:blip r:embed="rId3">
              <a:alphaModFix/>
            </a:blip>
            <a:stretch>
              <a:fillRect/>
            </a:stretch>
          </p:blipFill>
          <p:spPr>
            <a:xfrm>
              <a:off x="6864988" y="1734134"/>
              <a:ext cx="1657446" cy="1659083"/>
            </a:xfrm>
            <a:prstGeom prst="rect">
              <a:avLst/>
            </a:prstGeom>
            <a:noFill/>
            <a:ln>
              <a:noFill/>
            </a:ln>
          </p:spPr>
        </p:pic>
        <p:pic>
          <p:nvPicPr>
            <p:cNvPr id="235" name="Google Shape;235;p16"/>
            <p:cNvPicPr preferRelativeResize="0"/>
            <p:nvPr/>
          </p:nvPicPr>
          <p:blipFill>
            <a:blip r:embed="rId6">
              <a:alphaModFix/>
            </a:blip>
            <a:stretch>
              <a:fillRect/>
            </a:stretch>
          </p:blipFill>
          <p:spPr>
            <a:xfrm>
              <a:off x="8017616" y="2747132"/>
              <a:ext cx="1776353" cy="1778964"/>
            </a:xfrm>
            <a:prstGeom prst="rect">
              <a:avLst/>
            </a:prstGeom>
            <a:noFill/>
            <a:ln>
              <a:noFill/>
            </a:ln>
          </p:spPr>
        </p:pic>
        <p:pic>
          <p:nvPicPr>
            <p:cNvPr id="236" name="Google Shape;236;p16"/>
            <p:cNvPicPr preferRelativeResize="0"/>
            <p:nvPr/>
          </p:nvPicPr>
          <p:blipFill>
            <a:blip r:embed="rId7">
              <a:alphaModFix/>
            </a:blip>
            <a:stretch>
              <a:fillRect/>
            </a:stretch>
          </p:blipFill>
          <p:spPr>
            <a:xfrm>
              <a:off x="8017609" y="1453119"/>
              <a:ext cx="1014042" cy="1015547"/>
            </a:xfrm>
            <a:prstGeom prst="rect">
              <a:avLst/>
            </a:prstGeom>
            <a:noFill/>
            <a:ln>
              <a:noFill/>
            </a:ln>
          </p:spPr>
        </p:pic>
        <p:sp>
          <p:nvSpPr>
            <p:cNvPr id="237" name="Google Shape;237;p16"/>
            <p:cNvSpPr/>
            <p:nvPr/>
          </p:nvSpPr>
          <p:spPr>
            <a:xfrm flipH="1" rot="10800000">
              <a:off x="8158683" y="3235999"/>
              <a:ext cx="96300" cy="963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8" name="Google Shape;238;p16"/>
            <p:cNvPicPr preferRelativeResize="0"/>
            <p:nvPr/>
          </p:nvPicPr>
          <p:blipFill>
            <a:blip r:embed="rId8">
              <a:alphaModFix/>
            </a:blip>
            <a:stretch>
              <a:fillRect/>
            </a:stretch>
          </p:blipFill>
          <p:spPr>
            <a:xfrm>
              <a:off x="7746200" y="1261698"/>
              <a:ext cx="640261" cy="638396"/>
            </a:xfrm>
            <a:prstGeom prst="rect">
              <a:avLst/>
            </a:prstGeom>
            <a:noFill/>
            <a:ln>
              <a:noFill/>
            </a:ln>
          </p:spPr>
        </p:pic>
        <p:pic>
          <p:nvPicPr>
            <p:cNvPr id="239" name="Google Shape;239;p16"/>
            <p:cNvPicPr preferRelativeResize="0"/>
            <p:nvPr/>
          </p:nvPicPr>
          <p:blipFill>
            <a:blip r:embed="rId4">
              <a:alphaModFix/>
            </a:blip>
            <a:stretch>
              <a:fillRect/>
            </a:stretch>
          </p:blipFill>
          <p:spPr>
            <a:xfrm>
              <a:off x="8207557" y="2142870"/>
              <a:ext cx="1014042" cy="1015041"/>
            </a:xfrm>
            <a:prstGeom prst="rect">
              <a:avLst/>
            </a:prstGeom>
            <a:noFill/>
            <a:ln>
              <a:noFill/>
            </a:ln>
          </p:spPr>
        </p:pic>
        <p:pic>
          <p:nvPicPr>
            <p:cNvPr id="240" name="Google Shape;240;p16"/>
            <p:cNvPicPr preferRelativeResize="0"/>
            <p:nvPr/>
          </p:nvPicPr>
          <p:blipFill>
            <a:blip r:embed="rId7">
              <a:alphaModFix/>
            </a:blip>
            <a:stretch>
              <a:fillRect/>
            </a:stretch>
          </p:blipFill>
          <p:spPr>
            <a:xfrm>
              <a:off x="8489525" y="4127944"/>
              <a:ext cx="1014042" cy="1015547"/>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blipFill>
          <a:blip r:embed="rId2">
            <a:alphaModFix/>
          </a:blip>
          <a:stretch>
            <a:fillRect/>
          </a:stretch>
        </a:blipFill>
      </p:bgPr>
    </p:bg>
    <p:spTree>
      <p:nvGrpSpPr>
        <p:cNvPr id="241" name="Shape 241"/>
        <p:cNvGrpSpPr/>
        <p:nvPr/>
      </p:nvGrpSpPr>
      <p:grpSpPr>
        <a:xfrm>
          <a:off x="0" y="0"/>
          <a:ext cx="0" cy="0"/>
          <a:chOff x="0" y="0"/>
          <a:chExt cx="0" cy="0"/>
        </a:xfrm>
      </p:grpSpPr>
      <p:sp>
        <p:nvSpPr>
          <p:cNvPr id="242" name="Google Shape;242;p17"/>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pic>
        <p:nvPicPr>
          <p:cNvPr id="243" name="Google Shape;243;p17"/>
          <p:cNvPicPr preferRelativeResize="0"/>
          <p:nvPr/>
        </p:nvPicPr>
        <p:blipFill>
          <a:blip r:embed="rId3">
            <a:alphaModFix/>
          </a:blip>
          <a:stretch>
            <a:fillRect/>
          </a:stretch>
        </p:blipFill>
        <p:spPr>
          <a:xfrm>
            <a:off x="7762224" y="-31000"/>
            <a:ext cx="1356093" cy="1356047"/>
          </a:xfrm>
          <a:prstGeom prst="rect">
            <a:avLst/>
          </a:prstGeom>
          <a:noFill/>
          <a:ln>
            <a:noFill/>
          </a:ln>
        </p:spPr>
      </p:pic>
      <p:pic>
        <p:nvPicPr>
          <p:cNvPr id="244" name="Google Shape;244;p17"/>
          <p:cNvPicPr preferRelativeResize="0"/>
          <p:nvPr/>
        </p:nvPicPr>
        <p:blipFill>
          <a:blip r:embed="rId4">
            <a:alphaModFix/>
          </a:blip>
          <a:stretch>
            <a:fillRect/>
          </a:stretch>
        </p:blipFill>
        <p:spPr>
          <a:xfrm>
            <a:off x="6991825" y="302380"/>
            <a:ext cx="1154877" cy="1154903"/>
          </a:xfrm>
          <a:prstGeom prst="rect">
            <a:avLst/>
          </a:prstGeom>
          <a:noFill/>
          <a:ln>
            <a:noFill/>
          </a:ln>
        </p:spPr>
      </p:pic>
      <p:sp>
        <p:nvSpPr>
          <p:cNvPr id="245" name="Google Shape;245;p17"/>
          <p:cNvSpPr/>
          <p:nvPr/>
        </p:nvSpPr>
        <p:spPr>
          <a:xfrm flipH="1">
            <a:off x="8146821" y="1194592"/>
            <a:ext cx="105600" cy="1056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6" name="Google Shape;246;p17"/>
          <p:cNvPicPr preferRelativeResize="0"/>
          <p:nvPr/>
        </p:nvPicPr>
        <p:blipFill>
          <a:blip r:embed="rId5">
            <a:alphaModFix/>
          </a:blip>
          <a:stretch>
            <a:fillRect/>
          </a:stretch>
        </p:blipFill>
        <p:spPr>
          <a:xfrm>
            <a:off x="7446286" y="-148638"/>
            <a:ext cx="564301" cy="564301"/>
          </a:xfrm>
          <a:prstGeom prst="rect">
            <a:avLst/>
          </a:prstGeom>
          <a:noFill/>
          <a:ln>
            <a:noFill/>
          </a:ln>
        </p:spPr>
      </p:pic>
      <p:pic>
        <p:nvPicPr>
          <p:cNvPr id="247" name="Google Shape;247;p17"/>
          <p:cNvPicPr preferRelativeResize="0"/>
          <p:nvPr/>
        </p:nvPicPr>
        <p:blipFill>
          <a:blip r:embed="rId6">
            <a:alphaModFix/>
          </a:blip>
          <a:stretch>
            <a:fillRect/>
          </a:stretch>
        </p:blipFill>
        <p:spPr>
          <a:xfrm>
            <a:off x="8413915" y="891176"/>
            <a:ext cx="1010611" cy="10076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bg>
      <p:bgPr>
        <a:blipFill>
          <a:blip r:embed="rId2">
            <a:alphaModFix/>
          </a:blip>
          <a:stretch>
            <a:fillRect/>
          </a:stretch>
        </a:blipFill>
      </p:bgPr>
    </p:bg>
    <p:spTree>
      <p:nvGrpSpPr>
        <p:cNvPr id="248" name="Shape 248"/>
        <p:cNvGrpSpPr/>
        <p:nvPr/>
      </p:nvGrpSpPr>
      <p:grpSpPr>
        <a:xfrm>
          <a:off x="0" y="0"/>
          <a:ext cx="0" cy="0"/>
          <a:chOff x="0" y="0"/>
          <a:chExt cx="0" cy="0"/>
        </a:xfrm>
      </p:grpSpPr>
      <p:sp>
        <p:nvSpPr>
          <p:cNvPr id="249" name="Google Shape;249;p18"/>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pic>
        <p:nvPicPr>
          <p:cNvPr id="250" name="Google Shape;250;p18"/>
          <p:cNvPicPr preferRelativeResize="0"/>
          <p:nvPr/>
        </p:nvPicPr>
        <p:blipFill>
          <a:blip r:embed="rId3">
            <a:alphaModFix/>
          </a:blip>
          <a:stretch>
            <a:fillRect/>
          </a:stretch>
        </p:blipFill>
        <p:spPr>
          <a:xfrm>
            <a:off x="7821649" y="512153"/>
            <a:ext cx="662892" cy="659994"/>
          </a:xfrm>
          <a:prstGeom prst="rect">
            <a:avLst/>
          </a:prstGeom>
          <a:noFill/>
          <a:ln>
            <a:noFill/>
          </a:ln>
        </p:spPr>
      </p:pic>
      <p:pic>
        <p:nvPicPr>
          <p:cNvPr id="251" name="Google Shape;251;p18"/>
          <p:cNvPicPr preferRelativeResize="0"/>
          <p:nvPr/>
        </p:nvPicPr>
        <p:blipFill>
          <a:blip r:embed="rId4">
            <a:alphaModFix/>
          </a:blip>
          <a:stretch>
            <a:fillRect/>
          </a:stretch>
        </p:blipFill>
        <p:spPr>
          <a:xfrm>
            <a:off x="6484962" y="-456701"/>
            <a:ext cx="1593477" cy="1593452"/>
          </a:xfrm>
          <a:prstGeom prst="rect">
            <a:avLst/>
          </a:prstGeom>
          <a:noFill/>
          <a:ln>
            <a:noFill/>
          </a:ln>
        </p:spPr>
      </p:pic>
      <p:pic>
        <p:nvPicPr>
          <p:cNvPr id="252" name="Google Shape;252;p18"/>
          <p:cNvPicPr preferRelativeResize="0"/>
          <p:nvPr/>
        </p:nvPicPr>
        <p:blipFill>
          <a:blip r:embed="rId5">
            <a:alphaModFix/>
          </a:blip>
          <a:stretch>
            <a:fillRect/>
          </a:stretch>
        </p:blipFill>
        <p:spPr>
          <a:xfrm>
            <a:off x="7743216" y="-392025"/>
            <a:ext cx="951291" cy="951286"/>
          </a:xfrm>
          <a:prstGeom prst="rect">
            <a:avLst/>
          </a:prstGeom>
          <a:noFill/>
          <a:ln>
            <a:noFill/>
          </a:ln>
        </p:spPr>
      </p:pic>
      <p:pic>
        <p:nvPicPr>
          <p:cNvPr id="253" name="Google Shape;253;p18"/>
          <p:cNvPicPr preferRelativeResize="0"/>
          <p:nvPr/>
        </p:nvPicPr>
        <p:blipFill>
          <a:blip r:embed="rId6">
            <a:alphaModFix/>
          </a:blip>
          <a:stretch>
            <a:fillRect/>
          </a:stretch>
        </p:blipFill>
        <p:spPr>
          <a:xfrm>
            <a:off x="8343397" y="48508"/>
            <a:ext cx="1088783" cy="1088247"/>
          </a:xfrm>
          <a:prstGeom prst="rect">
            <a:avLst/>
          </a:prstGeom>
          <a:noFill/>
          <a:ln>
            <a:noFill/>
          </a:ln>
        </p:spPr>
      </p:pic>
      <p:sp>
        <p:nvSpPr>
          <p:cNvPr id="254" name="Google Shape;254;p18"/>
          <p:cNvSpPr/>
          <p:nvPr/>
        </p:nvSpPr>
        <p:spPr>
          <a:xfrm flipH="1">
            <a:off x="6440642" y="102729"/>
            <a:ext cx="111900" cy="1119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_1_2">
    <p:bg>
      <p:bgPr>
        <a:blipFill>
          <a:blip r:embed="rId2">
            <a:alphaModFix/>
          </a:blip>
          <a:stretch>
            <a:fillRect/>
          </a:stretch>
        </a:blipFill>
      </p:bgPr>
    </p:bg>
    <p:spTree>
      <p:nvGrpSpPr>
        <p:cNvPr id="255" name="Shape 255"/>
        <p:cNvGrpSpPr/>
        <p:nvPr/>
      </p:nvGrpSpPr>
      <p:grpSpPr>
        <a:xfrm>
          <a:off x="0" y="0"/>
          <a:ext cx="0" cy="0"/>
          <a:chOff x="0" y="0"/>
          <a:chExt cx="0" cy="0"/>
        </a:xfrm>
      </p:grpSpPr>
      <p:sp>
        <p:nvSpPr>
          <p:cNvPr id="256" name="Google Shape;256;p19"/>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pic>
        <p:nvPicPr>
          <p:cNvPr id="257" name="Google Shape;257;p19"/>
          <p:cNvPicPr preferRelativeResize="0"/>
          <p:nvPr/>
        </p:nvPicPr>
        <p:blipFill>
          <a:blip r:embed="rId3">
            <a:alphaModFix/>
          </a:blip>
          <a:stretch>
            <a:fillRect/>
          </a:stretch>
        </p:blipFill>
        <p:spPr>
          <a:xfrm>
            <a:off x="4995775" y="-418776"/>
            <a:ext cx="907876" cy="926423"/>
          </a:xfrm>
          <a:prstGeom prst="rect">
            <a:avLst/>
          </a:prstGeom>
          <a:noFill/>
          <a:ln>
            <a:noFill/>
          </a:ln>
        </p:spPr>
      </p:pic>
      <p:pic>
        <p:nvPicPr>
          <p:cNvPr id="258" name="Google Shape;258;p19"/>
          <p:cNvPicPr preferRelativeResize="0"/>
          <p:nvPr/>
        </p:nvPicPr>
        <p:blipFill>
          <a:blip r:embed="rId4">
            <a:alphaModFix/>
          </a:blip>
          <a:stretch>
            <a:fillRect/>
          </a:stretch>
        </p:blipFill>
        <p:spPr>
          <a:xfrm>
            <a:off x="5416653" y="63813"/>
            <a:ext cx="1152123" cy="1152123"/>
          </a:xfrm>
          <a:prstGeom prst="rect">
            <a:avLst/>
          </a:prstGeom>
          <a:noFill/>
          <a:ln>
            <a:noFill/>
          </a:ln>
        </p:spPr>
      </p:pic>
      <p:pic>
        <p:nvPicPr>
          <p:cNvPr id="259" name="Google Shape;259;p19"/>
          <p:cNvPicPr preferRelativeResize="0"/>
          <p:nvPr/>
        </p:nvPicPr>
        <p:blipFill>
          <a:blip r:embed="rId5">
            <a:alphaModFix/>
          </a:blip>
          <a:stretch>
            <a:fillRect/>
          </a:stretch>
        </p:blipFill>
        <p:spPr>
          <a:xfrm>
            <a:off x="5966322" y="-883202"/>
            <a:ext cx="1718876" cy="1718871"/>
          </a:xfrm>
          <a:prstGeom prst="rect">
            <a:avLst/>
          </a:prstGeom>
          <a:noFill/>
          <a:ln>
            <a:noFill/>
          </a:ln>
        </p:spPr>
      </p:pic>
      <p:pic>
        <p:nvPicPr>
          <p:cNvPr id="260" name="Google Shape;260;p19"/>
          <p:cNvPicPr preferRelativeResize="0"/>
          <p:nvPr/>
        </p:nvPicPr>
        <p:blipFill>
          <a:blip r:embed="rId6">
            <a:alphaModFix/>
          </a:blip>
          <a:stretch>
            <a:fillRect/>
          </a:stretch>
        </p:blipFill>
        <p:spPr>
          <a:xfrm>
            <a:off x="6757424" y="249362"/>
            <a:ext cx="1145574" cy="1145574"/>
          </a:xfrm>
          <a:prstGeom prst="rect">
            <a:avLst/>
          </a:prstGeom>
          <a:noFill/>
          <a:ln>
            <a:noFill/>
          </a:ln>
        </p:spPr>
      </p:pic>
      <p:pic>
        <p:nvPicPr>
          <p:cNvPr id="261" name="Google Shape;261;p19"/>
          <p:cNvPicPr preferRelativeResize="0"/>
          <p:nvPr/>
        </p:nvPicPr>
        <p:blipFill>
          <a:blip r:embed="rId7">
            <a:alphaModFix/>
          </a:blip>
          <a:stretch>
            <a:fillRect/>
          </a:stretch>
        </p:blipFill>
        <p:spPr>
          <a:xfrm>
            <a:off x="7486850" y="-502576"/>
            <a:ext cx="2085151" cy="208515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bg>
      <p:bgPr>
        <a:blipFill>
          <a:blip r:embed="rId2">
            <a:alphaModFix/>
          </a:blip>
          <a:stretch>
            <a:fillRect/>
          </a:stretch>
        </a:blipFill>
      </p:bgPr>
    </p:bg>
    <p:spTree>
      <p:nvGrpSpPr>
        <p:cNvPr id="262" name="Shape 262"/>
        <p:cNvGrpSpPr/>
        <p:nvPr/>
      </p:nvGrpSpPr>
      <p:grpSpPr>
        <a:xfrm>
          <a:off x="0" y="0"/>
          <a:ext cx="0" cy="0"/>
          <a:chOff x="0" y="0"/>
          <a:chExt cx="0" cy="0"/>
        </a:xfrm>
      </p:grpSpPr>
      <p:sp>
        <p:nvSpPr>
          <p:cNvPr id="263" name="Google Shape;263;p20"/>
          <p:cNvSpPr txBox="1"/>
          <p:nvPr>
            <p:ph type="title"/>
          </p:nvPr>
        </p:nvSpPr>
        <p:spPr>
          <a:xfrm>
            <a:off x="5247500" y="946300"/>
            <a:ext cx="1671600" cy="3377700"/>
          </a:xfrm>
          <a:prstGeom prst="rect">
            <a:avLst/>
          </a:prstGeom>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264" name="Google Shape;264;p20"/>
          <p:cNvGrpSpPr/>
          <p:nvPr/>
        </p:nvGrpSpPr>
        <p:grpSpPr>
          <a:xfrm>
            <a:off x="7034400" y="105421"/>
            <a:ext cx="3219941" cy="4799820"/>
            <a:chOff x="7275250" y="542062"/>
            <a:chExt cx="2723225" cy="4059388"/>
          </a:xfrm>
        </p:grpSpPr>
        <p:pic>
          <p:nvPicPr>
            <p:cNvPr id="265" name="Google Shape;265;p20"/>
            <p:cNvPicPr preferRelativeResize="0"/>
            <p:nvPr/>
          </p:nvPicPr>
          <p:blipFill>
            <a:blip r:embed="rId3">
              <a:alphaModFix/>
            </a:blip>
            <a:stretch>
              <a:fillRect/>
            </a:stretch>
          </p:blipFill>
          <p:spPr>
            <a:xfrm>
              <a:off x="7757476" y="542062"/>
              <a:ext cx="2240998" cy="2240998"/>
            </a:xfrm>
            <a:prstGeom prst="rect">
              <a:avLst/>
            </a:prstGeom>
            <a:noFill/>
            <a:ln>
              <a:noFill/>
            </a:ln>
          </p:spPr>
        </p:pic>
        <p:pic>
          <p:nvPicPr>
            <p:cNvPr id="266" name="Google Shape;266;p20"/>
            <p:cNvPicPr preferRelativeResize="0"/>
            <p:nvPr/>
          </p:nvPicPr>
          <p:blipFill>
            <a:blip r:embed="rId4">
              <a:alphaModFix/>
            </a:blip>
            <a:stretch>
              <a:fillRect/>
            </a:stretch>
          </p:blipFill>
          <p:spPr>
            <a:xfrm>
              <a:off x="8398075" y="2721125"/>
              <a:ext cx="1567099" cy="1567099"/>
            </a:xfrm>
            <a:prstGeom prst="rect">
              <a:avLst/>
            </a:prstGeom>
            <a:noFill/>
            <a:ln>
              <a:noFill/>
            </a:ln>
          </p:spPr>
        </p:pic>
        <p:pic>
          <p:nvPicPr>
            <p:cNvPr id="267" name="Google Shape;267;p20"/>
            <p:cNvPicPr preferRelativeResize="0"/>
            <p:nvPr/>
          </p:nvPicPr>
          <p:blipFill>
            <a:blip r:embed="rId5">
              <a:alphaModFix/>
            </a:blip>
            <a:stretch>
              <a:fillRect/>
            </a:stretch>
          </p:blipFill>
          <p:spPr>
            <a:xfrm>
              <a:off x="7275250" y="1765175"/>
              <a:ext cx="1896499" cy="1896499"/>
            </a:xfrm>
            <a:prstGeom prst="rect">
              <a:avLst/>
            </a:prstGeom>
            <a:noFill/>
            <a:ln>
              <a:noFill/>
            </a:ln>
          </p:spPr>
        </p:pic>
        <p:pic>
          <p:nvPicPr>
            <p:cNvPr id="268" name="Google Shape;268;p20"/>
            <p:cNvPicPr preferRelativeResize="0"/>
            <p:nvPr/>
          </p:nvPicPr>
          <p:blipFill>
            <a:blip r:embed="rId6">
              <a:alphaModFix/>
            </a:blip>
            <a:stretch>
              <a:fillRect/>
            </a:stretch>
          </p:blipFill>
          <p:spPr>
            <a:xfrm>
              <a:off x="8214873" y="3700524"/>
              <a:ext cx="901376" cy="900926"/>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3"/>
          <p:cNvSpPr txBox="1"/>
          <p:nvPr>
            <p:ph type="title"/>
          </p:nvPr>
        </p:nvSpPr>
        <p:spPr>
          <a:xfrm>
            <a:off x="2391900" y="2412425"/>
            <a:ext cx="4360200" cy="841800"/>
          </a:xfrm>
          <a:prstGeom prst="rect">
            <a:avLst/>
          </a:prstGeom>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algn="ct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3" name="Google Shape;33;p3"/>
          <p:cNvSpPr txBox="1"/>
          <p:nvPr>
            <p:ph hasCustomPrompt="1" idx="2" type="title"/>
          </p:nvPr>
        </p:nvSpPr>
        <p:spPr>
          <a:xfrm>
            <a:off x="3796851" y="1188735"/>
            <a:ext cx="1550100" cy="1223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7500">
                <a:solidFill>
                  <a:schemeClr val="dk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4" name="Google Shape;34;p3"/>
          <p:cNvSpPr txBox="1"/>
          <p:nvPr>
            <p:ph idx="1" type="subTitle"/>
          </p:nvPr>
        </p:nvSpPr>
        <p:spPr>
          <a:xfrm rot="473">
            <a:off x="2391875" y="3254525"/>
            <a:ext cx="4360200" cy="308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dk2"/>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35" name="Google Shape;35;p3"/>
          <p:cNvGrpSpPr/>
          <p:nvPr/>
        </p:nvGrpSpPr>
        <p:grpSpPr>
          <a:xfrm>
            <a:off x="-792625" y="-416650"/>
            <a:ext cx="3648726" cy="6037199"/>
            <a:chOff x="-689600" y="-416650"/>
            <a:chExt cx="3648726" cy="6037199"/>
          </a:xfrm>
        </p:grpSpPr>
        <p:pic>
          <p:nvPicPr>
            <p:cNvPr id="36" name="Google Shape;36;p3"/>
            <p:cNvPicPr preferRelativeResize="0"/>
            <p:nvPr/>
          </p:nvPicPr>
          <p:blipFill>
            <a:blip r:embed="rId3">
              <a:alphaModFix/>
            </a:blip>
            <a:stretch>
              <a:fillRect/>
            </a:stretch>
          </p:blipFill>
          <p:spPr>
            <a:xfrm>
              <a:off x="992665" y="3563225"/>
              <a:ext cx="1540797" cy="1540751"/>
            </a:xfrm>
            <a:prstGeom prst="rect">
              <a:avLst/>
            </a:prstGeom>
            <a:noFill/>
            <a:ln>
              <a:noFill/>
            </a:ln>
          </p:spPr>
        </p:pic>
        <p:pic>
          <p:nvPicPr>
            <p:cNvPr id="37" name="Google Shape;37;p3"/>
            <p:cNvPicPr preferRelativeResize="0"/>
            <p:nvPr/>
          </p:nvPicPr>
          <p:blipFill>
            <a:blip r:embed="rId4">
              <a:alphaModFix/>
            </a:blip>
            <a:stretch>
              <a:fillRect/>
            </a:stretch>
          </p:blipFill>
          <p:spPr>
            <a:xfrm>
              <a:off x="283488" y="2483716"/>
              <a:ext cx="1624648" cy="1619888"/>
            </a:xfrm>
            <a:prstGeom prst="rect">
              <a:avLst/>
            </a:prstGeom>
            <a:noFill/>
            <a:ln>
              <a:noFill/>
            </a:ln>
          </p:spPr>
        </p:pic>
        <p:pic>
          <p:nvPicPr>
            <p:cNvPr id="38" name="Google Shape;38;p3"/>
            <p:cNvPicPr preferRelativeResize="0"/>
            <p:nvPr/>
          </p:nvPicPr>
          <p:blipFill>
            <a:blip r:embed="rId3">
              <a:alphaModFix/>
            </a:blip>
            <a:stretch>
              <a:fillRect/>
            </a:stretch>
          </p:blipFill>
          <p:spPr>
            <a:xfrm>
              <a:off x="-501600" y="1342426"/>
              <a:ext cx="1624648" cy="1624622"/>
            </a:xfrm>
            <a:prstGeom prst="rect">
              <a:avLst/>
            </a:prstGeom>
            <a:noFill/>
            <a:ln>
              <a:noFill/>
            </a:ln>
          </p:spPr>
        </p:pic>
        <p:pic>
          <p:nvPicPr>
            <p:cNvPr id="39" name="Google Shape;39;p3"/>
            <p:cNvPicPr preferRelativeResize="0"/>
            <p:nvPr/>
          </p:nvPicPr>
          <p:blipFill>
            <a:blip r:embed="rId5">
              <a:alphaModFix/>
            </a:blip>
            <a:stretch>
              <a:fillRect/>
            </a:stretch>
          </p:blipFill>
          <p:spPr>
            <a:xfrm>
              <a:off x="952750" y="1623262"/>
              <a:ext cx="1063475" cy="1062951"/>
            </a:xfrm>
            <a:prstGeom prst="rect">
              <a:avLst/>
            </a:prstGeom>
            <a:noFill/>
            <a:ln>
              <a:noFill/>
            </a:ln>
          </p:spPr>
        </p:pic>
        <p:sp>
          <p:nvSpPr>
            <p:cNvPr id="40" name="Google Shape;40;p3"/>
            <p:cNvSpPr/>
            <p:nvPr/>
          </p:nvSpPr>
          <p:spPr>
            <a:xfrm flipH="1">
              <a:off x="1429608" y="494942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3"/>
            <p:cNvPicPr preferRelativeResize="0"/>
            <p:nvPr/>
          </p:nvPicPr>
          <p:blipFill>
            <a:blip r:embed="rId6">
              <a:alphaModFix/>
            </a:blip>
            <a:stretch>
              <a:fillRect/>
            </a:stretch>
          </p:blipFill>
          <p:spPr>
            <a:xfrm>
              <a:off x="0" y="-416650"/>
              <a:ext cx="2409098" cy="2409098"/>
            </a:xfrm>
            <a:prstGeom prst="rect">
              <a:avLst/>
            </a:prstGeom>
            <a:noFill/>
            <a:ln>
              <a:noFill/>
            </a:ln>
          </p:spPr>
        </p:pic>
        <p:pic>
          <p:nvPicPr>
            <p:cNvPr id="42" name="Google Shape;42;p3"/>
            <p:cNvPicPr preferRelativeResize="0"/>
            <p:nvPr/>
          </p:nvPicPr>
          <p:blipFill>
            <a:blip r:embed="rId7">
              <a:alphaModFix/>
            </a:blip>
            <a:stretch>
              <a:fillRect/>
            </a:stretch>
          </p:blipFill>
          <p:spPr>
            <a:xfrm>
              <a:off x="-339975" y="2920438"/>
              <a:ext cx="749752" cy="746452"/>
            </a:xfrm>
            <a:prstGeom prst="rect">
              <a:avLst/>
            </a:prstGeom>
            <a:noFill/>
            <a:ln>
              <a:noFill/>
            </a:ln>
          </p:spPr>
        </p:pic>
        <p:pic>
          <p:nvPicPr>
            <p:cNvPr id="43" name="Google Shape;43;p3"/>
            <p:cNvPicPr preferRelativeResize="0"/>
            <p:nvPr/>
          </p:nvPicPr>
          <p:blipFill>
            <a:blip r:embed="rId7">
              <a:alphaModFix/>
            </a:blip>
            <a:stretch>
              <a:fillRect/>
            </a:stretch>
          </p:blipFill>
          <p:spPr>
            <a:xfrm>
              <a:off x="1570833" y="2520398"/>
              <a:ext cx="655437" cy="652551"/>
            </a:xfrm>
            <a:prstGeom prst="rect">
              <a:avLst/>
            </a:prstGeom>
            <a:noFill/>
            <a:ln>
              <a:noFill/>
            </a:ln>
          </p:spPr>
        </p:pic>
        <p:sp>
          <p:nvSpPr>
            <p:cNvPr id="44" name="Google Shape;44;p3"/>
            <p:cNvSpPr/>
            <p:nvPr/>
          </p:nvSpPr>
          <p:spPr>
            <a:xfrm flipH="1">
              <a:off x="1908133" y="1663150"/>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 name="Google Shape;45;p3"/>
            <p:cNvPicPr preferRelativeResize="0"/>
            <p:nvPr/>
          </p:nvPicPr>
          <p:blipFill>
            <a:blip r:embed="rId8">
              <a:alphaModFix/>
            </a:blip>
            <a:stretch>
              <a:fillRect/>
            </a:stretch>
          </p:blipFill>
          <p:spPr>
            <a:xfrm>
              <a:off x="-689600" y="3502400"/>
              <a:ext cx="2119199" cy="2118149"/>
            </a:xfrm>
            <a:prstGeom prst="rect">
              <a:avLst/>
            </a:prstGeom>
            <a:noFill/>
            <a:ln>
              <a:noFill/>
            </a:ln>
          </p:spPr>
        </p:pic>
        <p:pic>
          <p:nvPicPr>
            <p:cNvPr id="46" name="Google Shape;46;p3"/>
            <p:cNvPicPr preferRelativeResize="0"/>
            <p:nvPr/>
          </p:nvPicPr>
          <p:blipFill>
            <a:blip r:embed="rId5">
              <a:alphaModFix/>
            </a:blip>
            <a:stretch>
              <a:fillRect/>
            </a:stretch>
          </p:blipFill>
          <p:spPr>
            <a:xfrm>
              <a:off x="2025750" y="4408138"/>
              <a:ext cx="933376" cy="932925"/>
            </a:xfrm>
            <a:prstGeom prst="rect">
              <a:avLst/>
            </a:prstGeom>
            <a:noFill/>
            <a:ln>
              <a:noFill/>
            </a:ln>
          </p:spPr>
        </p:pic>
      </p:grpSp>
      <p:grpSp>
        <p:nvGrpSpPr>
          <p:cNvPr id="47" name="Google Shape;47;p3"/>
          <p:cNvGrpSpPr/>
          <p:nvPr/>
        </p:nvGrpSpPr>
        <p:grpSpPr>
          <a:xfrm flipH="1">
            <a:off x="6287700" y="-416650"/>
            <a:ext cx="3648726" cy="6037199"/>
            <a:chOff x="-689600" y="-416650"/>
            <a:chExt cx="3648726" cy="6037199"/>
          </a:xfrm>
        </p:grpSpPr>
        <p:pic>
          <p:nvPicPr>
            <p:cNvPr id="48" name="Google Shape;48;p3"/>
            <p:cNvPicPr preferRelativeResize="0"/>
            <p:nvPr/>
          </p:nvPicPr>
          <p:blipFill>
            <a:blip r:embed="rId3">
              <a:alphaModFix/>
            </a:blip>
            <a:stretch>
              <a:fillRect/>
            </a:stretch>
          </p:blipFill>
          <p:spPr>
            <a:xfrm>
              <a:off x="992665" y="3563225"/>
              <a:ext cx="1540797" cy="1540751"/>
            </a:xfrm>
            <a:prstGeom prst="rect">
              <a:avLst/>
            </a:prstGeom>
            <a:noFill/>
            <a:ln>
              <a:noFill/>
            </a:ln>
          </p:spPr>
        </p:pic>
        <p:pic>
          <p:nvPicPr>
            <p:cNvPr id="49" name="Google Shape;49;p3"/>
            <p:cNvPicPr preferRelativeResize="0"/>
            <p:nvPr/>
          </p:nvPicPr>
          <p:blipFill>
            <a:blip r:embed="rId4">
              <a:alphaModFix/>
            </a:blip>
            <a:stretch>
              <a:fillRect/>
            </a:stretch>
          </p:blipFill>
          <p:spPr>
            <a:xfrm>
              <a:off x="283488" y="2483716"/>
              <a:ext cx="1624648" cy="1619888"/>
            </a:xfrm>
            <a:prstGeom prst="rect">
              <a:avLst/>
            </a:prstGeom>
            <a:noFill/>
            <a:ln>
              <a:noFill/>
            </a:ln>
          </p:spPr>
        </p:pic>
        <p:pic>
          <p:nvPicPr>
            <p:cNvPr id="50" name="Google Shape;50;p3"/>
            <p:cNvPicPr preferRelativeResize="0"/>
            <p:nvPr/>
          </p:nvPicPr>
          <p:blipFill>
            <a:blip r:embed="rId3">
              <a:alphaModFix/>
            </a:blip>
            <a:stretch>
              <a:fillRect/>
            </a:stretch>
          </p:blipFill>
          <p:spPr>
            <a:xfrm>
              <a:off x="-501600" y="1342426"/>
              <a:ext cx="1624648" cy="1624622"/>
            </a:xfrm>
            <a:prstGeom prst="rect">
              <a:avLst/>
            </a:prstGeom>
            <a:noFill/>
            <a:ln>
              <a:noFill/>
            </a:ln>
          </p:spPr>
        </p:pic>
        <p:pic>
          <p:nvPicPr>
            <p:cNvPr id="51" name="Google Shape;51;p3"/>
            <p:cNvPicPr preferRelativeResize="0"/>
            <p:nvPr/>
          </p:nvPicPr>
          <p:blipFill>
            <a:blip r:embed="rId5">
              <a:alphaModFix/>
            </a:blip>
            <a:stretch>
              <a:fillRect/>
            </a:stretch>
          </p:blipFill>
          <p:spPr>
            <a:xfrm>
              <a:off x="952750" y="1623262"/>
              <a:ext cx="1063475" cy="1062951"/>
            </a:xfrm>
            <a:prstGeom prst="rect">
              <a:avLst/>
            </a:prstGeom>
            <a:noFill/>
            <a:ln>
              <a:noFill/>
            </a:ln>
          </p:spPr>
        </p:pic>
        <p:sp>
          <p:nvSpPr>
            <p:cNvPr id="52" name="Google Shape;52;p3"/>
            <p:cNvSpPr/>
            <p:nvPr/>
          </p:nvSpPr>
          <p:spPr>
            <a:xfrm flipH="1">
              <a:off x="1429608" y="494942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 name="Google Shape;53;p3"/>
            <p:cNvPicPr preferRelativeResize="0"/>
            <p:nvPr/>
          </p:nvPicPr>
          <p:blipFill>
            <a:blip r:embed="rId6">
              <a:alphaModFix/>
            </a:blip>
            <a:stretch>
              <a:fillRect/>
            </a:stretch>
          </p:blipFill>
          <p:spPr>
            <a:xfrm>
              <a:off x="0" y="-416650"/>
              <a:ext cx="2409098" cy="2409098"/>
            </a:xfrm>
            <a:prstGeom prst="rect">
              <a:avLst/>
            </a:prstGeom>
            <a:noFill/>
            <a:ln>
              <a:noFill/>
            </a:ln>
          </p:spPr>
        </p:pic>
        <p:pic>
          <p:nvPicPr>
            <p:cNvPr id="54" name="Google Shape;54;p3"/>
            <p:cNvPicPr preferRelativeResize="0"/>
            <p:nvPr/>
          </p:nvPicPr>
          <p:blipFill>
            <a:blip r:embed="rId7">
              <a:alphaModFix/>
            </a:blip>
            <a:stretch>
              <a:fillRect/>
            </a:stretch>
          </p:blipFill>
          <p:spPr>
            <a:xfrm>
              <a:off x="-339975" y="2920438"/>
              <a:ext cx="749752" cy="746452"/>
            </a:xfrm>
            <a:prstGeom prst="rect">
              <a:avLst/>
            </a:prstGeom>
            <a:noFill/>
            <a:ln>
              <a:noFill/>
            </a:ln>
          </p:spPr>
        </p:pic>
        <p:pic>
          <p:nvPicPr>
            <p:cNvPr id="55" name="Google Shape;55;p3"/>
            <p:cNvPicPr preferRelativeResize="0"/>
            <p:nvPr/>
          </p:nvPicPr>
          <p:blipFill>
            <a:blip r:embed="rId7">
              <a:alphaModFix/>
            </a:blip>
            <a:stretch>
              <a:fillRect/>
            </a:stretch>
          </p:blipFill>
          <p:spPr>
            <a:xfrm>
              <a:off x="1570833" y="2520398"/>
              <a:ext cx="655437" cy="652551"/>
            </a:xfrm>
            <a:prstGeom prst="rect">
              <a:avLst/>
            </a:prstGeom>
            <a:noFill/>
            <a:ln>
              <a:noFill/>
            </a:ln>
          </p:spPr>
        </p:pic>
        <p:sp>
          <p:nvSpPr>
            <p:cNvPr id="56" name="Google Shape;56;p3"/>
            <p:cNvSpPr/>
            <p:nvPr/>
          </p:nvSpPr>
          <p:spPr>
            <a:xfrm flipH="1">
              <a:off x="1908133" y="1663150"/>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3"/>
            <p:cNvPicPr preferRelativeResize="0"/>
            <p:nvPr/>
          </p:nvPicPr>
          <p:blipFill>
            <a:blip r:embed="rId8">
              <a:alphaModFix/>
            </a:blip>
            <a:stretch>
              <a:fillRect/>
            </a:stretch>
          </p:blipFill>
          <p:spPr>
            <a:xfrm>
              <a:off x="-689600" y="3502400"/>
              <a:ext cx="2119199" cy="2118149"/>
            </a:xfrm>
            <a:prstGeom prst="rect">
              <a:avLst/>
            </a:prstGeom>
            <a:noFill/>
            <a:ln>
              <a:noFill/>
            </a:ln>
          </p:spPr>
        </p:pic>
        <p:pic>
          <p:nvPicPr>
            <p:cNvPr id="58" name="Google Shape;58;p3"/>
            <p:cNvPicPr preferRelativeResize="0"/>
            <p:nvPr/>
          </p:nvPicPr>
          <p:blipFill>
            <a:blip r:embed="rId5">
              <a:alphaModFix/>
            </a:blip>
            <a:stretch>
              <a:fillRect/>
            </a:stretch>
          </p:blipFill>
          <p:spPr>
            <a:xfrm>
              <a:off x="2025750" y="4408138"/>
              <a:ext cx="933376" cy="932925"/>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ONE_COLUMN_TEXT_2">
    <p:bg>
      <p:bgPr>
        <a:blipFill>
          <a:blip r:embed="rId2">
            <a:alphaModFix/>
          </a:blip>
          <a:stretch>
            <a:fillRect/>
          </a:stretch>
        </a:blipFill>
      </p:bgPr>
    </p:bg>
    <p:spTree>
      <p:nvGrpSpPr>
        <p:cNvPr id="269" name="Shape 269"/>
        <p:cNvGrpSpPr/>
        <p:nvPr/>
      </p:nvGrpSpPr>
      <p:grpSpPr>
        <a:xfrm>
          <a:off x="0" y="0"/>
          <a:ext cx="0" cy="0"/>
          <a:chOff x="0" y="0"/>
          <a:chExt cx="0" cy="0"/>
        </a:xfrm>
      </p:grpSpPr>
      <p:sp>
        <p:nvSpPr>
          <p:cNvPr id="270" name="Google Shape;270;p21"/>
          <p:cNvSpPr/>
          <p:nvPr/>
        </p:nvSpPr>
        <p:spPr>
          <a:xfrm>
            <a:off x="301500" y="186300"/>
            <a:ext cx="8541000" cy="4770900"/>
          </a:xfrm>
          <a:prstGeom prst="rect">
            <a:avLst/>
          </a:prstGeom>
          <a:noFill/>
          <a:ln cap="flat" cmpd="sng" w="19050">
            <a:solidFill>
              <a:srgbClr val="FFB83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21"/>
          <p:cNvPicPr preferRelativeResize="0"/>
          <p:nvPr/>
        </p:nvPicPr>
        <p:blipFill>
          <a:blip r:embed="rId3">
            <a:alphaModFix/>
          </a:blip>
          <a:stretch>
            <a:fillRect/>
          </a:stretch>
        </p:blipFill>
        <p:spPr>
          <a:xfrm>
            <a:off x="3576412" y="-909000"/>
            <a:ext cx="1684849" cy="1679948"/>
          </a:xfrm>
          <a:prstGeom prst="rect">
            <a:avLst/>
          </a:prstGeom>
          <a:noFill/>
          <a:ln>
            <a:noFill/>
          </a:ln>
        </p:spPr>
      </p:pic>
      <p:pic>
        <p:nvPicPr>
          <p:cNvPr id="272" name="Google Shape;272;p21"/>
          <p:cNvPicPr preferRelativeResize="0"/>
          <p:nvPr/>
        </p:nvPicPr>
        <p:blipFill>
          <a:blip r:embed="rId4">
            <a:alphaModFix/>
          </a:blip>
          <a:stretch>
            <a:fillRect/>
          </a:stretch>
        </p:blipFill>
        <p:spPr>
          <a:xfrm>
            <a:off x="4534787" y="-141798"/>
            <a:ext cx="1276974" cy="1276371"/>
          </a:xfrm>
          <a:prstGeom prst="rect">
            <a:avLst/>
          </a:prstGeom>
          <a:noFill/>
          <a:ln>
            <a:noFill/>
          </a:ln>
        </p:spPr>
      </p:pic>
      <p:pic>
        <p:nvPicPr>
          <p:cNvPr id="273" name="Google Shape;273;p21"/>
          <p:cNvPicPr preferRelativeResize="0"/>
          <p:nvPr/>
        </p:nvPicPr>
        <p:blipFill>
          <a:blip r:embed="rId4">
            <a:alphaModFix/>
          </a:blip>
          <a:stretch>
            <a:fillRect/>
          </a:stretch>
        </p:blipFill>
        <p:spPr>
          <a:xfrm>
            <a:off x="6025862" y="1032922"/>
            <a:ext cx="1163750" cy="1163208"/>
          </a:xfrm>
          <a:prstGeom prst="rect">
            <a:avLst/>
          </a:prstGeom>
          <a:noFill/>
          <a:ln>
            <a:noFill/>
          </a:ln>
        </p:spPr>
      </p:pic>
      <p:pic>
        <p:nvPicPr>
          <p:cNvPr id="274" name="Google Shape;274;p21"/>
          <p:cNvPicPr preferRelativeResize="0"/>
          <p:nvPr/>
        </p:nvPicPr>
        <p:blipFill>
          <a:blip r:embed="rId5">
            <a:alphaModFix/>
          </a:blip>
          <a:stretch>
            <a:fillRect/>
          </a:stretch>
        </p:blipFill>
        <p:spPr>
          <a:xfrm>
            <a:off x="6569886" y="1523576"/>
            <a:ext cx="2264904" cy="2264899"/>
          </a:xfrm>
          <a:prstGeom prst="rect">
            <a:avLst/>
          </a:prstGeom>
          <a:noFill/>
          <a:ln>
            <a:noFill/>
          </a:ln>
        </p:spPr>
      </p:pic>
      <p:pic>
        <p:nvPicPr>
          <p:cNvPr id="275" name="Google Shape;275;p21"/>
          <p:cNvPicPr preferRelativeResize="0"/>
          <p:nvPr/>
        </p:nvPicPr>
        <p:blipFill>
          <a:blip r:embed="rId6">
            <a:alphaModFix/>
          </a:blip>
          <a:stretch>
            <a:fillRect/>
          </a:stretch>
        </p:blipFill>
        <p:spPr>
          <a:xfrm>
            <a:off x="5407175" y="-515450"/>
            <a:ext cx="1939348" cy="1938402"/>
          </a:xfrm>
          <a:prstGeom prst="rect">
            <a:avLst/>
          </a:prstGeom>
          <a:noFill/>
          <a:ln>
            <a:noFill/>
          </a:ln>
        </p:spPr>
      </p:pic>
      <p:pic>
        <p:nvPicPr>
          <p:cNvPr id="276" name="Google Shape;276;p21"/>
          <p:cNvPicPr preferRelativeResize="0"/>
          <p:nvPr/>
        </p:nvPicPr>
        <p:blipFill>
          <a:blip r:embed="rId7">
            <a:alphaModFix/>
          </a:blip>
          <a:stretch>
            <a:fillRect/>
          </a:stretch>
        </p:blipFill>
        <p:spPr>
          <a:xfrm>
            <a:off x="5344426" y="863938"/>
            <a:ext cx="726625" cy="723427"/>
          </a:xfrm>
          <a:prstGeom prst="rect">
            <a:avLst/>
          </a:prstGeom>
          <a:noFill/>
          <a:ln>
            <a:noFill/>
          </a:ln>
        </p:spPr>
      </p:pic>
      <p:pic>
        <p:nvPicPr>
          <p:cNvPr id="277" name="Google Shape;277;p21"/>
          <p:cNvPicPr preferRelativeResize="0"/>
          <p:nvPr/>
        </p:nvPicPr>
        <p:blipFill>
          <a:blip r:embed="rId5">
            <a:alphaModFix/>
          </a:blip>
          <a:stretch>
            <a:fillRect/>
          </a:stretch>
        </p:blipFill>
        <p:spPr>
          <a:xfrm>
            <a:off x="5303587" y="1557438"/>
            <a:ext cx="1224428" cy="1224428"/>
          </a:xfrm>
          <a:prstGeom prst="rect">
            <a:avLst/>
          </a:prstGeom>
          <a:noFill/>
          <a:ln>
            <a:noFill/>
          </a:ln>
        </p:spPr>
      </p:pic>
      <p:sp>
        <p:nvSpPr>
          <p:cNvPr id="278" name="Google Shape;278;p21"/>
          <p:cNvSpPr txBox="1"/>
          <p:nvPr>
            <p:ph type="title"/>
          </p:nvPr>
        </p:nvSpPr>
        <p:spPr>
          <a:xfrm>
            <a:off x="905925" y="2163925"/>
            <a:ext cx="3852000" cy="6954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79" name="Google Shape;279;p21"/>
          <p:cNvSpPr txBox="1"/>
          <p:nvPr>
            <p:ph idx="1" type="subTitle"/>
          </p:nvPr>
        </p:nvSpPr>
        <p:spPr>
          <a:xfrm rot="-268">
            <a:off x="905925" y="2763175"/>
            <a:ext cx="3852000" cy="15438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pic>
        <p:nvPicPr>
          <p:cNvPr id="280" name="Google Shape;280;p21"/>
          <p:cNvPicPr preferRelativeResize="0"/>
          <p:nvPr/>
        </p:nvPicPr>
        <p:blipFill>
          <a:blip r:embed="rId6">
            <a:alphaModFix/>
          </a:blip>
          <a:stretch>
            <a:fillRect/>
          </a:stretch>
        </p:blipFill>
        <p:spPr>
          <a:xfrm>
            <a:off x="8063855" y="2624200"/>
            <a:ext cx="1816940" cy="1816052"/>
          </a:xfrm>
          <a:prstGeom prst="rect">
            <a:avLst/>
          </a:prstGeom>
          <a:noFill/>
          <a:ln>
            <a:noFill/>
          </a:ln>
        </p:spPr>
      </p:pic>
      <p:pic>
        <p:nvPicPr>
          <p:cNvPr id="281" name="Google Shape;281;p21"/>
          <p:cNvPicPr preferRelativeResize="0"/>
          <p:nvPr/>
        </p:nvPicPr>
        <p:blipFill>
          <a:blip r:embed="rId3">
            <a:alphaModFix/>
          </a:blip>
          <a:stretch>
            <a:fillRect/>
          </a:stretch>
        </p:blipFill>
        <p:spPr>
          <a:xfrm>
            <a:off x="5754087" y="2588175"/>
            <a:ext cx="1684849" cy="1679948"/>
          </a:xfrm>
          <a:prstGeom prst="rect">
            <a:avLst/>
          </a:prstGeom>
          <a:noFill/>
          <a:ln>
            <a:noFill/>
          </a:ln>
        </p:spPr>
      </p:pic>
      <p:pic>
        <p:nvPicPr>
          <p:cNvPr id="282" name="Google Shape;282;p21"/>
          <p:cNvPicPr preferRelativeResize="0"/>
          <p:nvPr/>
        </p:nvPicPr>
        <p:blipFill>
          <a:blip r:embed="rId4">
            <a:alphaModFix/>
          </a:blip>
          <a:stretch>
            <a:fillRect/>
          </a:stretch>
        </p:blipFill>
        <p:spPr>
          <a:xfrm>
            <a:off x="7155013" y="3326696"/>
            <a:ext cx="1163776" cy="1163208"/>
          </a:xfrm>
          <a:prstGeom prst="rect">
            <a:avLst/>
          </a:prstGeom>
          <a:noFill/>
          <a:ln>
            <a:noFill/>
          </a:ln>
        </p:spPr>
      </p:pic>
      <p:pic>
        <p:nvPicPr>
          <p:cNvPr id="283" name="Google Shape;283;p21"/>
          <p:cNvPicPr preferRelativeResize="0"/>
          <p:nvPr/>
        </p:nvPicPr>
        <p:blipFill>
          <a:blip r:embed="rId7">
            <a:alphaModFix/>
          </a:blip>
          <a:stretch>
            <a:fillRect/>
          </a:stretch>
        </p:blipFill>
        <p:spPr>
          <a:xfrm>
            <a:off x="7002300" y="-291550"/>
            <a:ext cx="769075" cy="765701"/>
          </a:xfrm>
          <a:prstGeom prst="rect">
            <a:avLst/>
          </a:prstGeom>
          <a:noFill/>
          <a:ln>
            <a:noFill/>
          </a:ln>
        </p:spPr>
      </p:pic>
      <p:pic>
        <p:nvPicPr>
          <p:cNvPr id="284" name="Google Shape;284;p21"/>
          <p:cNvPicPr preferRelativeResize="0"/>
          <p:nvPr/>
        </p:nvPicPr>
        <p:blipFill>
          <a:blip r:embed="rId3">
            <a:alphaModFix/>
          </a:blip>
          <a:stretch>
            <a:fillRect/>
          </a:stretch>
        </p:blipFill>
        <p:spPr>
          <a:xfrm>
            <a:off x="6935800" y="301700"/>
            <a:ext cx="1684849" cy="1679948"/>
          </a:xfrm>
          <a:prstGeom prst="rect">
            <a:avLst/>
          </a:prstGeom>
          <a:noFill/>
          <a:ln>
            <a:noFill/>
          </a:ln>
        </p:spPr>
      </p:pic>
      <p:pic>
        <p:nvPicPr>
          <p:cNvPr id="285" name="Google Shape;285;p21"/>
          <p:cNvPicPr preferRelativeResize="0"/>
          <p:nvPr/>
        </p:nvPicPr>
        <p:blipFill>
          <a:blip r:embed="rId5">
            <a:alphaModFix/>
          </a:blip>
          <a:stretch>
            <a:fillRect/>
          </a:stretch>
        </p:blipFill>
        <p:spPr>
          <a:xfrm>
            <a:off x="7594024" y="-1104624"/>
            <a:ext cx="2264904" cy="2264899"/>
          </a:xfrm>
          <a:prstGeom prst="rect">
            <a:avLst/>
          </a:prstGeom>
          <a:noFill/>
          <a:ln>
            <a:noFill/>
          </a:ln>
        </p:spPr>
      </p:pic>
      <p:sp>
        <p:nvSpPr>
          <p:cNvPr id="286" name="Google Shape;286;p21"/>
          <p:cNvSpPr/>
          <p:nvPr/>
        </p:nvSpPr>
        <p:spPr>
          <a:xfrm>
            <a:off x="8779775" y="239372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1"/>
          <p:cNvSpPr/>
          <p:nvPr/>
        </p:nvSpPr>
        <p:spPr>
          <a:xfrm>
            <a:off x="7002300" y="408837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1"/>
          <p:cNvSpPr/>
          <p:nvPr/>
        </p:nvSpPr>
        <p:spPr>
          <a:xfrm>
            <a:off x="3398500" y="12112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9" name="Google Shape;289;p21"/>
          <p:cNvPicPr preferRelativeResize="0"/>
          <p:nvPr/>
        </p:nvPicPr>
        <p:blipFill>
          <a:blip r:embed="rId4">
            <a:alphaModFix/>
          </a:blip>
          <a:stretch>
            <a:fillRect/>
          </a:stretch>
        </p:blipFill>
        <p:spPr>
          <a:xfrm>
            <a:off x="8087987" y="1057850"/>
            <a:ext cx="1276974" cy="1276376"/>
          </a:xfrm>
          <a:prstGeom prst="rect">
            <a:avLst/>
          </a:prstGeom>
          <a:noFill/>
          <a:ln>
            <a:noFill/>
          </a:ln>
        </p:spPr>
      </p:pic>
      <p:pic>
        <p:nvPicPr>
          <p:cNvPr id="290" name="Google Shape;290;p21"/>
          <p:cNvPicPr preferRelativeResize="0"/>
          <p:nvPr/>
        </p:nvPicPr>
        <p:blipFill>
          <a:blip r:embed="rId5">
            <a:alphaModFix/>
          </a:blip>
          <a:stretch>
            <a:fillRect/>
          </a:stretch>
        </p:blipFill>
        <p:spPr>
          <a:xfrm>
            <a:off x="5438799" y="3889101"/>
            <a:ext cx="2264904" cy="2264899"/>
          </a:xfrm>
          <a:prstGeom prst="rect">
            <a:avLst/>
          </a:prstGeom>
          <a:noFill/>
          <a:ln>
            <a:noFill/>
          </a:ln>
        </p:spPr>
      </p:pic>
      <p:pic>
        <p:nvPicPr>
          <p:cNvPr id="291" name="Google Shape;291;p21"/>
          <p:cNvPicPr preferRelativeResize="0"/>
          <p:nvPr/>
        </p:nvPicPr>
        <p:blipFill>
          <a:blip r:embed="rId3">
            <a:alphaModFix/>
          </a:blip>
          <a:stretch>
            <a:fillRect/>
          </a:stretch>
        </p:blipFill>
        <p:spPr>
          <a:xfrm>
            <a:off x="7744312" y="4114025"/>
            <a:ext cx="1684849" cy="1679948"/>
          </a:xfrm>
          <a:prstGeom prst="rect">
            <a:avLst/>
          </a:prstGeom>
          <a:noFill/>
          <a:ln>
            <a:noFill/>
          </a:ln>
        </p:spPr>
      </p:pic>
      <p:pic>
        <p:nvPicPr>
          <p:cNvPr id="292" name="Google Shape;292;p21"/>
          <p:cNvPicPr preferRelativeResize="0"/>
          <p:nvPr/>
        </p:nvPicPr>
        <p:blipFill>
          <a:blip r:embed="rId7">
            <a:alphaModFix/>
          </a:blip>
          <a:stretch>
            <a:fillRect/>
          </a:stretch>
        </p:blipFill>
        <p:spPr>
          <a:xfrm>
            <a:off x="7311276" y="4418338"/>
            <a:ext cx="726625" cy="723427"/>
          </a:xfrm>
          <a:prstGeom prst="rect">
            <a:avLst/>
          </a:prstGeom>
          <a:noFill/>
          <a:ln>
            <a:noFill/>
          </a:ln>
        </p:spPr>
      </p:pic>
      <p:pic>
        <p:nvPicPr>
          <p:cNvPr id="293" name="Google Shape;293;p21"/>
          <p:cNvPicPr preferRelativeResize="0"/>
          <p:nvPr/>
        </p:nvPicPr>
        <p:blipFill>
          <a:blip r:embed="rId7">
            <a:alphaModFix/>
          </a:blip>
          <a:stretch>
            <a:fillRect/>
          </a:stretch>
        </p:blipFill>
        <p:spPr>
          <a:xfrm>
            <a:off x="6233201" y="1900775"/>
            <a:ext cx="726625" cy="72342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blipFill>
          <a:blip r:embed="rId2">
            <a:alphaModFix/>
          </a:blip>
          <a:stretch>
            <a:fillRect/>
          </a:stretch>
        </a:blipFill>
      </p:bgPr>
    </p:bg>
    <p:spTree>
      <p:nvGrpSpPr>
        <p:cNvPr id="294" name="Shape 294"/>
        <p:cNvGrpSpPr/>
        <p:nvPr/>
      </p:nvGrpSpPr>
      <p:grpSpPr>
        <a:xfrm>
          <a:off x="0" y="0"/>
          <a:ext cx="0" cy="0"/>
          <a:chOff x="0" y="0"/>
          <a:chExt cx="0" cy="0"/>
        </a:xfrm>
      </p:grpSpPr>
      <p:sp>
        <p:nvSpPr>
          <p:cNvPr id="295" name="Google Shape;295;p22"/>
          <p:cNvSpPr/>
          <p:nvPr/>
        </p:nvSpPr>
        <p:spPr>
          <a:xfrm>
            <a:off x="1908500" y="1251150"/>
            <a:ext cx="6515400" cy="26412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txBox="1"/>
          <p:nvPr>
            <p:ph type="title"/>
          </p:nvPr>
        </p:nvSpPr>
        <p:spPr>
          <a:xfrm rot="-938">
            <a:off x="4882725" y="3228411"/>
            <a:ext cx="3297000" cy="5760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SzPts val="1800"/>
              <a:buNone/>
              <a:defRPr sz="20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297" name="Google Shape;297;p22"/>
          <p:cNvSpPr txBox="1"/>
          <p:nvPr>
            <p:ph idx="1" type="subTitle"/>
          </p:nvPr>
        </p:nvSpPr>
        <p:spPr>
          <a:xfrm>
            <a:off x="3146025" y="1338638"/>
            <a:ext cx="5034000" cy="1889400"/>
          </a:xfrm>
          <a:prstGeom prst="rect">
            <a:avLst/>
          </a:prstGeom>
          <a:ln>
            <a:noFill/>
          </a:ln>
        </p:spPr>
        <p:txBody>
          <a:bodyPr anchorCtr="0" anchor="ctr" bIns="91425" lIns="91425" spcFirstLastPara="1" rIns="91425" wrap="square" tIns="91425">
            <a:noAutofit/>
          </a:bodyPr>
          <a:lstStyle>
            <a:lvl1pPr lvl="0" rtl="0" algn="r">
              <a:lnSpc>
                <a:spcPct val="100000"/>
              </a:lnSpc>
              <a:spcBef>
                <a:spcPts val="0"/>
              </a:spcBef>
              <a:spcAft>
                <a:spcPts val="0"/>
              </a:spcAft>
              <a:buClr>
                <a:schemeClr val="lt1"/>
              </a:buClr>
              <a:buSzPts val="1400"/>
              <a:buNone/>
              <a:defRPr sz="24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grpSp>
        <p:nvGrpSpPr>
          <p:cNvPr id="298" name="Google Shape;298;p22"/>
          <p:cNvGrpSpPr/>
          <p:nvPr/>
        </p:nvGrpSpPr>
        <p:grpSpPr>
          <a:xfrm>
            <a:off x="-815046" y="-366201"/>
            <a:ext cx="4432425" cy="6122312"/>
            <a:chOff x="-815046" y="-366201"/>
            <a:chExt cx="4432425" cy="6122312"/>
          </a:xfrm>
        </p:grpSpPr>
        <p:pic>
          <p:nvPicPr>
            <p:cNvPr id="299" name="Google Shape;299;p22"/>
            <p:cNvPicPr preferRelativeResize="0"/>
            <p:nvPr/>
          </p:nvPicPr>
          <p:blipFill>
            <a:blip r:embed="rId3">
              <a:alphaModFix/>
            </a:blip>
            <a:stretch>
              <a:fillRect/>
            </a:stretch>
          </p:blipFill>
          <p:spPr>
            <a:xfrm>
              <a:off x="216125" y="3780838"/>
              <a:ext cx="1976248" cy="1975273"/>
            </a:xfrm>
            <a:prstGeom prst="rect">
              <a:avLst/>
            </a:prstGeom>
            <a:noFill/>
            <a:ln>
              <a:noFill/>
            </a:ln>
          </p:spPr>
        </p:pic>
        <p:pic>
          <p:nvPicPr>
            <p:cNvPr id="300" name="Google Shape;300;p22"/>
            <p:cNvPicPr preferRelativeResize="0"/>
            <p:nvPr/>
          </p:nvPicPr>
          <p:blipFill>
            <a:blip r:embed="rId4">
              <a:alphaModFix/>
            </a:blip>
            <a:stretch>
              <a:fillRect/>
            </a:stretch>
          </p:blipFill>
          <p:spPr>
            <a:xfrm>
              <a:off x="2192370" y="4054475"/>
              <a:ext cx="1425009" cy="1424297"/>
            </a:xfrm>
            <a:prstGeom prst="rect">
              <a:avLst/>
            </a:prstGeom>
            <a:noFill/>
            <a:ln>
              <a:noFill/>
            </a:ln>
          </p:spPr>
        </p:pic>
        <p:pic>
          <p:nvPicPr>
            <p:cNvPr id="301" name="Google Shape;301;p22"/>
            <p:cNvPicPr preferRelativeResize="0"/>
            <p:nvPr/>
          </p:nvPicPr>
          <p:blipFill>
            <a:blip r:embed="rId5">
              <a:alphaModFix/>
            </a:blip>
            <a:stretch>
              <a:fillRect/>
            </a:stretch>
          </p:blipFill>
          <p:spPr>
            <a:xfrm>
              <a:off x="-323150" y="2046428"/>
              <a:ext cx="730225" cy="727021"/>
            </a:xfrm>
            <a:prstGeom prst="rect">
              <a:avLst/>
            </a:prstGeom>
            <a:noFill/>
            <a:ln>
              <a:noFill/>
            </a:ln>
          </p:spPr>
        </p:pic>
        <p:pic>
          <p:nvPicPr>
            <p:cNvPr id="302" name="Google Shape;302;p22"/>
            <p:cNvPicPr preferRelativeResize="0"/>
            <p:nvPr/>
          </p:nvPicPr>
          <p:blipFill>
            <a:blip r:embed="rId6">
              <a:alphaModFix/>
            </a:blip>
            <a:stretch>
              <a:fillRect/>
            </a:stretch>
          </p:blipFill>
          <p:spPr>
            <a:xfrm>
              <a:off x="-815046" y="2773445"/>
              <a:ext cx="1840425" cy="1835054"/>
            </a:xfrm>
            <a:prstGeom prst="rect">
              <a:avLst/>
            </a:prstGeom>
            <a:noFill/>
            <a:ln>
              <a:noFill/>
            </a:ln>
          </p:spPr>
        </p:pic>
        <p:pic>
          <p:nvPicPr>
            <p:cNvPr id="303" name="Google Shape;303;p22"/>
            <p:cNvPicPr preferRelativeResize="0"/>
            <p:nvPr/>
          </p:nvPicPr>
          <p:blipFill>
            <a:blip r:embed="rId7">
              <a:alphaModFix/>
            </a:blip>
            <a:stretch>
              <a:fillRect/>
            </a:stretch>
          </p:blipFill>
          <p:spPr>
            <a:xfrm>
              <a:off x="1508037" y="3300084"/>
              <a:ext cx="1370127" cy="1370107"/>
            </a:xfrm>
            <a:prstGeom prst="rect">
              <a:avLst/>
            </a:prstGeom>
            <a:noFill/>
            <a:ln>
              <a:noFill/>
            </a:ln>
          </p:spPr>
        </p:pic>
        <p:pic>
          <p:nvPicPr>
            <p:cNvPr id="304" name="Google Shape;304;p22"/>
            <p:cNvPicPr preferRelativeResize="0"/>
            <p:nvPr/>
          </p:nvPicPr>
          <p:blipFill>
            <a:blip r:embed="rId6">
              <a:alphaModFix/>
            </a:blip>
            <a:stretch>
              <a:fillRect/>
            </a:stretch>
          </p:blipFill>
          <p:spPr>
            <a:xfrm>
              <a:off x="662738" y="-200975"/>
              <a:ext cx="1370127" cy="1366124"/>
            </a:xfrm>
            <a:prstGeom prst="rect">
              <a:avLst/>
            </a:prstGeom>
            <a:noFill/>
            <a:ln>
              <a:noFill/>
            </a:ln>
          </p:spPr>
        </p:pic>
        <p:pic>
          <p:nvPicPr>
            <p:cNvPr id="305" name="Google Shape;305;p22"/>
            <p:cNvPicPr preferRelativeResize="0"/>
            <p:nvPr/>
          </p:nvPicPr>
          <p:blipFill>
            <a:blip r:embed="rId3">
              <a:alphaModFix/>
            </a:blip>
            <a:stretch>
              <a:fillRect/>
            </a:stretch>
          </p:blipFill>
          <p:spPr>
            <a:xfrm>
              <a:off x="987846" y="1627050"/>
              <a:ext cx="1890335" cy="1889401"/>
            </a:xfrm>
            <a:prstGeom prst="rect">
              <a:avLst/>
            </a:prstGeom>
            <a:noFill/>
            <a:ln>
              <a:noFill/>
            </a:ln>
          </p:spPr>
        </p:pic>
        <p:pic>
          <p:nvPicPr>
            <p:cNvPr id="306" name="Google Shape;306;p22"/>
            <p:cNvPicPr preferRelativeResize="0"/>
            <p:nvPr/>
          </p:nvPicPr>
          <p:blipFill>
            <a:blip r:embed="rId7">
              <a:alphaModFix/>
            </a:blip>
            <a:stretch>
              <a:fillRect/>
            </a:stretch>
          </p:blipFill>
          <p:spPr>
            <a:xfrm>
              <a:off x="-462352" y="336901"/>
              <a:ext cx="2025948" cy="2025923"/>
            </a:xfrm>
            <a:prstGeom prst="rect">
              <a:avLst/>
            </a:prstGeom>
            <a:noFill/>
            <a:ln>
              <a:noFill/>
            </a:ln>
          </p:spPr>
        </p:pic>
        <p:pic>
          <p:nvPicPr>
            <p:cNvPr id="307" name="Google Shape;307;p22"/>
            <p:cNvPicPr preferRelativeResize="0"/>
            <p:nvPr/>
          </p:nvPicPr>
          <p:blipFill>
            <a:blip r:embed="rId8">
              <a:alphaModFix/>
            </a:blip>
            <a:stretch>
              <a:fillRect/>
            </a:stretch>
          </p:blipFill>
          <p:spPr>
            <a:xfrm>
              <a:off x="407078" y="2679949"/>
              <a:ext cx="1156526" cy="1156526"/>
            </a:xfrm>
            <a:prstGeom prst="rect">
              <a:avLst/>
            </a:prstGeom>
            <a:noFill/>
            <a:ln>
              <a:noFill/>
            </a:ln>
          </p:spPr>
        </p:pic>
        <p:sp>
          <p:nvSpPr>
            <p:cNvPr id="308" name="Google Shape;308;p22"/>
            <p:cNvSpPr/>
            <p:nvPr/>
          </p:nvSpPr>
          <p:spPr>
            <a:xfrm flipH="1">
              <a:off x="1292908" y="169642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9" name="Google Shape;309;p22"/>
            <p:cNvPicPr preferRelativeResize="0"/>
            <p:nvPr/>
          </p:nvPicPr>
          <p:blipFill>
            <a:blip r:embed="rId5">
              <a:alphaModFix/>
            </a:blip>
            <a:stretch>
              <a:fillRect/>
            </a:stretch>
          </p:blipFill>
          <p:spPr>
            <a:xfrm>
              <a:off x="1142925" y="3327453"/>
              <a:ext cx="730225" cy="727021"/>
            </a:xfrm>
            <a:prstGeom prst="rect">
              <a:avLst/>
            </a:prstGeom>
            <a:noFill/>
            <a:ln>
              <a:noFill/>
            </a:ln>
          </p:spPr>
        </p:pic>
        <p:pic>
          <p:nvPicPr>
            <p:cNvPr id="310" name="Google Shape;310;p22"/>
            <p:cNvPicPr preferRelativeResize="0"/>
            <p:nvPr/>
          </p:nvPicPr>
          <p:blipFill>
            <a:blip r:embed="rId4">
              <a:alphaModFix/>
            </a:blip>
            <a:stretch>
              <a:fillRect/>
            </a:stretch>
          </p:blipFill>
          <p:spPr>
            <a:xfrm>
              <a:off x="190440" y="1895023"/>
              <a:ext cx="1156526" cy="1155951"/>
            </a:xfrm>
            <a:prstGeom prst="rect">
              <a:avLst/>
            </a:prstGeom>
            <a:noFill/>
            <a:ln>
              <a:noFill/>
            </a:ln>
          </p:spPr>
        </p:pic>
        <p:pic>
          <p:nvPicPr>
            <p:cNvPr id="311" name="Google Shape;311;p22"/>
            <p:cNvPicPr preferRelativeResize="0"/>
            <p:nvPr/>
          </p:nvPicPr>
          <p:blipFill>
            <a:blip r:embed="rId8">
              <a:alphaModFix/>
            </a:blip>
            <a:stretch>
              <a:fillRect/>
            </a:stretch>
          </p:blipFill>
          <p:spPr>
            <a:xfrm>
              <a:off x="-131147" y="-366201"/>
              <a:ext cx="1156526" cy="1156526"/>
            </a:xfrm>
            <a:prstGeom prst="rect">
              <a:avLst/>
            </a:prstGeom>
            <a:noFill/>
            <a:ln>
              <a:noFill/>
            </a:ln>
          </p:spPr>
        </p:pic>
        <p:sp>
          <p:nvSpPr>
            <p:cNvPr id="312" name="Google Shape;312;p22"/>
            <p:cNvSpPr/>
            <p:nvPr/>
          </p:nvSpPr>
          <p:spPr>
            <a:xfrm flipH="1">
              <a:off x="106333" y="491457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MAIN_POINT_1_1">
    <p:bg>
      <p:bgPr>
        <a:blipFill>
          <a:blip r:embed="rId2">
            <a:alphaModFix/>
          </a:blip>
          <a:stretch>
            <a:fillRect/>
          </a:stretch>
        </a:blipFill>
      </p:bgPr>
    </p:bg>
    <p:spTree>
      <p:nvGrpSpPr>
        <p:cNvPr id="313" name="Shape 313"/>
        <p:cNvGrpSpPr/>
        <p:nvPr/>
      </p:nvGrpSpPr>
      <p:grpSpPr>
        <a:xfrm>
          <a:off x="0" y="0"/>
          <a:ext cx="0" cy="0"/>
          <a:chOff x="0" y="0"/>
          <a:chExt cx="0" cy="0"/>
        </a:xfrm>
      </p:grpSpPr>
      <p:sp>
        <p:nvSpPr>
          <p:cNvPr id="314" name="Google Shape;314;p23"/>
          <p:cNvSpPr txBox="1"/>
          <p:nvPr>
            <p:ph idx="1" type="subTitle"/>
          </p:nvPr>
        </p:nvSpPr>
        <p:spPr>
          <a:xfrm rot="211">
            <a:off x="2130225" y="2713713"/>
            <a:ext cx="4883700" cy="12990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2"/>
              </a:buClr>
              <a:buSzPts val="1400"/>
              <a:buNone/>
              <a:defRPr>
                <a:solidFill>
                  <a:schemeClr val="dk2"/>
                </a:solidFill>
              </a:defRPr>
            </a:lvl1pPr>
            <a:lvl2pPr lvl="1" rtl="0" algn="ctr">
              <a:lnSpc>
                <a:spcPct val="100000"/>
              </a:lnSpc>
              <a:spcBef>
                <a:spcPts val="0"/>
              </a:spcBef>
              <a:spcAft>
                <a:spcPts val="0"/>
              </a:spcAft>
              <a:buClr>
                <a:schemeClr val="dk2"/>
              </a:buClr>
              <a:buSzPts val="1400"/>
              <a:buNone/>
              <a:defRPr>
                <a:solidFill>
                  <a:schemeClr val="dk2"/>
                </a:solidFill>
              </a:defRPr>
            </a:lvl2pPr>
            <a:lvl3pPr lvl="2" rtl="0" algn="ctr">
              <a:lnSpc>
                <a:spcPct val="100000"/>
              </a:lnSpc>
              <a:spcBef>
                <a:spcPts val="1600"/>
              </a:spcBef>
              <a:spcAft>
                <a:spcPts val="0"/>
              </a:spcAft>
              <a:buClr>
                <a:schemeClr val="dk2"/>
              </a:buClr>
              <a:buSzPts val="1400"/>
              <a:buNone/>
              <a:defRPr>
                <a:solidFill>
                  <a:schemeClr val="dk2"/>
                </a:solidFill>
              </a:defRPr>
            </a:lvl3pPr>
            <a:lvl4pPr lvl="3" rtl="0" algn="ctr">
              <a:lnSpc>
                <a:spcPct val="100000"/>
              </a:lnSpc>
              <a:spcBef>
                <a:spcPts val="1600"/>
              </a:spcBef>
              <a:spcAft>
                <a:spcPts val="0"/>
              </a:spcAft>
              <a:buClr>
                <a:schemeClr val="dk2"/>
              </a:buClr>
              <a:buSzPts val="1400"/>
              <a:buNone/>
              <a:defRPr>
                <a:solidFill>
                  <a:schemeClr val="dk2"/>
                </a:solidFill>
              </a:defRPr>
            </a:lvl4pPr>
            <a:lvl5pPr lvl="4" rtl="0" algn="ctr">
              <a:lnSpc>
                <a:spcPct val="100000"/>
              </a:lnSpc>
              <a:spcBef>
                <a:spcPts val="1600"/>
              </a:spcBef>
              <a:spcAft>
                <a:spcPts val="0"/>
              </a:spcAft>
              <a:buClr>
                <a:schemeClr val="dk2"/>
              </a:buClr>
              <a:buSzPts val="1400"/>
              <a:buNone/>
              <a:defRPr>
                <a:solidFill>
                  <a:schemeClr val="dk2"/>
                </a:solidFill>
              </a:defRPr>
            </a:lvl5pPr>
            <a:lvl6pPr lvl="5" rtl="0" algn="ctr">
              <a:lnSpc>
                <a:spcPct val="100000"/>
              </a:lnSpc>
              <a:spcBef>
                <a:spcPts val="1600"/>
              </a:spcBef>
              <a:spcAft>
                <a:spcPts val="0"/>
              </a:spcAft>
              <a:buClr>
                <a:schemeClr val="dk2"/>
              </a:buClr>
              <a:buSzPts val="1400"/>
              <a:buNone/>
              <a:defRPr>
                <a:solidFill>
                  <a:schemeClr val="dk2"/>
                </a:solidFill>
              </a:defRPr>
            </a:lvl6pPr>
            <a:lvl7pPr lvl="6" rtl="0" algn="ctr">
              <a:lnSpc>
                <a:spcPct val="100000"/>
              </a:lnSpc>
              <a:spcBef>
                <a:spcPts val="1600"/>
              </a:spcBef>
              <a:spcAft>
                <a:spcPts val="0"/>
              </a:spcAft>
              <a:buClr>
                <a:schemeClr val="dk2"/>
              </a:buClr>
              <a:buSzPts val="1400"/>
              <a:buNone/>
              <a:defRPr>
                <a:solidFill>
                  <a:schemeClr val="dk2"/>
                </a:solidFill>
              </a:defRPr>
            </a:lvl7pPr>
            <a:lvl8pPr lvl="7" rtl="0" algn="ctr">
              <a:lnSpc>
                <a:spcPct val="100000"/>
              </a:lnSpc>
              <a:spcBef>
                <a:spcPts val="1600"/>
              </a:spcBef>
              <a:spcAft>
                <a:spcPts val="0"/>
              </a:spcAft>
              <a:buClr>
                <a:schemeClr val="dk2"/>
              </a:buClr>
              <a:buSzPts val="1400"/>
              <a:buNone/>
              <a:defRPr>
                <a:solidFill>
                  <a:schemeClr val="dk2"/>
                </a:solidFill>
              </a:defRPr>
            </a:lvl8pPr>
            <a:lvl9pPr lvl="8" rtl="0" algn="ctr">
              <a:lnSpc>
                <a:spcPct val="100000"/>
              </a:lnSpc>
              <a:spcBef>
                <a:spcPts val="1600"/>
              </a:spcBef>
              <a:spcAft>
                <a:spcPts val="1600"/>
              </a:spcAft>
              <a:buClr>
                <a:schemeClr val="dk2"/>
              </a:buClr>
              <a:buSzPts val="1400"/>
              <a:buNone/>
              <a:defRPr>
                <a:solidFill>
                  <a:schemeClr val="dk2"/>
                </a:solidFill>
              </a:defRPr>
            </a:lvl9pPr>
          </a:lstStyle>
          <a:p/>
        </p:txBody>
      </p:sp>
      <p:sp>
        <p:nvSpPr>
          <p:cNvPr id="315" name="Google Shape;315;p23"/>
          <p:cNvSpPr txBox="1"/>
          <p:nvPr>
            <p:ph type="title"/>
          </p:nvPr>
        </p:nvSpPr>
        <p:spPr>
          <a:xfrm>
            <a:off x="2130175" y="1130638"/>
            <a:ext cx="4883700" cy="1544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100"/>
              <a:buNone/>
              <a:defRPr sz="5300">
                <a:solidFill>
                  <a:schemeClr val="lt1"/>
                </a:solidFill>
              </a:defRPr>
            </a:lvl1pPr>
            <a:lvl2pPr lvl="1" rtl="0">
              <a:spcBef>
                <a:spcPts val="0"/>
              </a:spcBef>
              <a:spcAft>
                <a:spcPts val="0"/>
              </a:spcAft>
              <a:buClr>
                <a:schemeClr val="lt1"/>
              </a:buClr>
              <a:buSzPts val="3100"/>
              <a:buNone/>
              <a:defRPr>
                <a:solidFill>
                  <a:schemeClr val="lt1"/>
                </a:solidFill>
              </a:defRPr>
            </a:lvl2pPr>
            <a:lvl3pPr lvl="2" rtl="0">
              <a:spcBef>
                <a:spcPts val="0"/>
              </a:spcBef>
              <a:spcAft>
                <a:spcPts val="0"/>
              </a:spcAft>
              <a:buClr>
                <a:schemeClr val="lt1"/>
              </a:buClr>
              <a:buSzPts val="3100"/>
              <a:buNone/>
              <a:defRPr>
                <a:solidFill>
                  <a:schemeClr val="lt1"/>
                </a:solidFill>
              </a:defRPr>
            </a:lvl3pPr>
            <a:lvl4pPr lvl="3" rtl="0">
              <a:spcBef>
                <a:spcPts val="0"/>
              </a:spcBef>
              <a:spcAft>
                <a:spcPts val="0"/>
              </a:spcAft>
              <a:buClr>
                <a:schemeClr val="lt1"/>
              </a:buClr>
              <a:buSzPts val="3100"/>
              <a:buNone/>
              <a:defRPr>
                <a:solidFill>
                  <a:schemeClr val="lt1"/>
                </a:solidFill>
              </a:defRPr>
            </a:lvl4pPr>
            <a:lvl5pPr lvl="4" rtl="0">
              <a:spcBef>
                <a:spcPts val="0"/>
              </a:spcBef>
              <a:spcAft>
                <a:spcPts val="0"/>
              </a:spcAft>
              <a:buClr>
                <a:schemeClr val="lt1"/>
              </a:buClr>
              <a:buSzPts val="3100"/>
              <a:buNone/>
              <a:defRPr>
                <a:solidFill>
                  <a:schemeClr val="lt1"/>
                </a:solidFill>
              </a:defRPr>
            </a:lvl5pPr>
            <a:lvl6pPr lvl="5" rtl="0">
              <a:spcBef>
                <a:spcPts val="0"/>
              </a:spcBef>
              <a:spcAft>
                <a:spcPts val="0"/>
              </a:spcAft>
              <a:buClr>
                <a:schemeClr val="lt1"/>
              </a:buClr>
              <a:buSzPts val="3100"/>
              <a:buNone/>
              <a:defRPr>
                <a:solidFill>
                  <a:schemeClr val="lt1"/>
                </a:solidFill>
              </a:defRPr>
            </a:lvl6pPr>
            <a:lvl7pPr lvl="6" rtl="0">
              <a:spcBef>
                <a:spcPts val="0"/>
              </a:spcBef>
              <a:spcAft>
                <a:spcPts val="0"/>
              </a:spcAft>
              <a:buClr>
                <a:schemeClr val="lt1"/>
              </a:buClr>
              <a:buSzPts val="3100"/>
              <a:buNone/>
              <a:defRPr>
                <a:solidFill>
                  <a:schemeClr val="lt1"/>
                </a:solidFill>
              </a:defRPr>
            </a:lvl7pPr>
            <a:lvl8pPr lvl="7" rtl="0">
              <a:spcBef>
                <a:spcPts val="0"/>
              </a:spcBef>
              <a:spcAft>
                <a:spcPts val="0"/>
              </a:spcAft>
              <a:buClr>
                <a:schemeClr val="lt1"/>
              </a:buClr>
              <a:buSzPts val="3100"/>
              <a:buNone/>
              <a:defRPr>
                <a:solidFill>
                  <a:schemeClr val="lt1"/>
                </a:solidFill>
              </a:defRPr>
            </a:lvl8pPr>
            <a:lvl9pPr lvl="8" rtl="0">
              <a:spcBef>
                <a:spcPts val="0"/>
              </a:spcBef>
              <a:spcAft>
                <a:spcPts val="0"/>
              </a:spcAft>
              <a:buClr>
                <a:schemeClr val="lt1"/>
              </a:buClr>
              <a:buSzPts val="3100"/>
              <a:buNone/>
              <a:defRPr>
                <a:solidFill>
                  <a:schemeClr val="lt1"/>
                </a:solidFill>
              </a:defRPr>
            </a:lvl9pPr>
          </a:lstStyle>
          <a:p/>
        </p:txBody>
      </p:sp>
      <p:sp>
        <p:nvSpPr>
          <p:cNvPr id="316" name="Google Shape;316;p23"/>
          <p:cNvSpPr/>
          <p:nvPr/>
        </p:nvSpPr>
        <p:spPr>
          <a:xfrm>
            <a:off x="301500" y="186300"/>
            <a:ext cx="8541000" cy="4770900"/>
          </a:xfrm>
          <a:prstGeom prst="rect">
            <a:avLst/>
          </a:prstGeom>
          <a:noFill/>
          <a:ln cap="flat" cmpd="sng" w="19050">
            <a:solidFill>
              <a:srgbClr val="FFB83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7" name="Google Shape;317;p23"/>
          <p:cNvGrpSpPr/>
          <p:nvPr/>
        </p:nvGrpSpPr>
        <p:grpSpPr>
          <a:xfrm>
            <a:off x="7313275" y="542062"/>
            <a:ext cx="2723225" cy="4059388"/>
            <a:chOff x="7275250" y="542062"/>
            <a:chExt cx="2723225" cy="4059388"/>
          </a:xfrm>
        </p:grpSpPr>
        <p:pic>
          <p:nvPicPr>
            <p:cNvPr id="318" name="Google Shape;318;p23"/>
            <p:cNvPicPr preferRelativeResize="0"/>
            <p:nvPr/>
          </p:nvPicPr>
          <p:blipFill>
            <a:blip r:embed="rId3">
              <a:alphaModFix/>
            </a:blip>
            <a:stretch>
              <a:fillRect/>
            </a:stretch>
          </p:blipFill>
          <p:spPr>
            <a:xfrm>
              <a:off x="7757476" y="542062"/>
              <a:ext cx="2240998" cy="2240998"/>
            </a:xfrm>
            <a:prstGeom prst="rect">
              <a:avLst/>
            </a:prstGeom>
            <a:noFill/>
            <a:ln>
              <a:noFill/>
            </a:ln>
          </p:spPr>
        </p:pic>
        <p:pic>
          <p:nvPicPr>
            <p:cNvPr id="319" name="Google Shape;319;p23"/>
            <p:cNvPicPr preferRelativeResize="0"/>
            <p:nvPr/>
          </p:nvPicPr>
          <p:blipFill>
            <a:blip r:embed="rId4">
              <a:alphaModFix/>
            </a:blip>
            <a:stretch>
              <a:fillRect/>
            </a:stretch>
          </p:blipFill>
          <p:spPr>
            <a:xfrm>
              <a:off x="8398075" y="2721125"/>
              <a:ext cx="1567099" cy="1567099"/>
            </a:xfrm>
            <a:prstGeom prst="rect">
              <a:avLst/>
            </a:prstGeom>
            <a:noFill/>
            <a:ln>
              <a:noFill/>
            </a:ln>
          </p:spPr>
        </p:pic>
        <p:pic>
          <p:nvPicPr>
            <p:cNvPr id="320" name="Google Shape;320;p23"/>
            <p:cNvPicPr preferRelativeResize="0"/>
            <p:nvPr/>
          </p:nvPicPr>
          <p:blipFill>
            <a:blip r:embed="rId5">
              <a:alphaModFix/>
            </a:blip>
            <a:stretch>
              <a:fillRect/>
            </a:stretch>
          </p:blipFill>
          <p:spPr>
            <a:xfrm>
              <a:off x="7275250" y="1765175"/>
              <a:ext cx="1896499" cy="1896499"/>
            </a:xfrm>
            <a:prstGeom prst="rect">
              <a:avLst/>
            </a:prstGeom>
            <a:noFill/>
            <a:ln>
              <a:noFill/>
            </a:ln>
          </p:spPr>
        </p:pic>
        <p:pic>
          <p:nvPicPr>
            <p:cNvPr id="321" name="Google Shape;321;p23"/>
            <p:cNvPicPr preferRelativeResize="0"/>
            <p:nvPr/>
          </p:nvPicPr>
          <p:blipFill>
            <a:blip r:embed="rId6">
              <a:alphaModFix/>
            </a:blip>
            <a:stretch>
              <a:fillRect/>
            </a:stretch>
          </p:blipFill>
          <p:spPr>
            <a:xfrm>
              <a:off x="8214873" y="3700524"/>
              <a:ext cx="901376" cy="900926"/>
            </a:xfrm>
            <a:prstGeom prst="rect">
              <a:avLst/>
            </a:prstGeom>
            <a:noFill/>
            <a:ln>
              <a:noFill/>
            </a:ln>
          </p:spPr>
        </p:pic>
      </p:grpSp>
      <p:grpSp>
        <p:nvGrpSpPr>
          <p:cNvPr id="322" name="Google Shape;322;p23"/>
          <p:cNvGrpSpPr/>
          <p:nvPr/>
        </p:nvGrpSpPr>
        <p:grpSpPr>
          <a:xfrm flipH="1">
            <a:off x="-892350" y="542062"/>
            <a:ext cx="2723225" cy="4059388"/>
            <a:chOff x="7275250" y="542062"/>
            <a:chExt cx="2723225" cy="4059388"/>
          </a:xfrm>
        </p:grpSpPr>
        <p:pic>
          <p:nvPicPr>
            <p:cNvPr id="323" name="Google Shape;323;p23"/>
            <p:cNvPicPr preferRelativeResize="0"/>
            <p:nvPr/>
          </p:nvPicPr>
          <p:blipFill>
            <a:blip r:embed="rId3">
              <a:alphaModFix/>
            </a:blip>
            <a:stretch>
              <a:fillRect/>
            </a:stretch>
          </p:blipFill>
          <p:spPr>
            <a:xfrm>
              <a:off x="7757476" y="542062"/>
              <a:ext cx="2240998" cy="2240998"/>
            </a:xfrm>
            <a:prstGeom prst="rect">
              <a:avLst/>
            </a:prstGeom>
            <a:noFill/>
            <a:ln>
              <a:noFill/>
            </a:ln>
          </p:spPr>
        </p:pic>
        <p:pic>
          <p:nvPicPr>
            <p:cNvPr id="324" name="Google Shape;324;p23"/>
            <p:cNvPicPr preferRelativeResize="0"/>
            <p:nvPr/>
          </p:nvPicPr>
          <p:blipFill>
            <a:blip r:embed="rId4">
              <a:alphaModFix/>
            </a:blip>
            <a:stretch>
              <a:fillRect/>
            </a:stretch>
          </p:blipFill>
          <p:spPr>
            <a:xfrm>
              <a:off x="8398075" y="2721125"/>
              <a:ext cx="1567099" cy="1567099"/>
            </a:xfrm>
            <a:prstGeom prst="rect">
              <a:avLst/>
            </a:prstGeom>
            <a:noFill/>
            <a:ln>
              <a:noFill/>
            </a:ln>
          </p:spPr>
        </p:pic>
        <p:pic>
          <p:nvPicPr>
            <p:cNvPr id="325" name="Google Shape;325;p23"/>
            <p:cNvPicPr preferRelativeResize="0"/>
            <p:nvPr/>
          </p:nvPicPr>
          <p:blipFill>
            <a:blip r:embed="rId5">
              <a:alphaModFix/>
            </a:blip>
            <a:stretch>
              <a:fillRect/>
            </a:stretch>
          </p:blipFill>
          <p:spPr>
            <a:xfrm>
              <a:off x="7275250" y="1765175"/>
              <a:ext cx="1896499" cy="1896499"/>
            </a:xfrm>
            <a:prstGeom prst="rect">
              <a:avLst/>
            </a:prstGeom>
            <a:noFill/>
            <a:ln>
              <a:noFill/>
            </a:ln>
          </p:spPr>
        </p:pic>
        <p:pic>
          <p:nvPicPr>
            <p:cNvPr id="326" name="Google Shape;326;p23"/>
            <p:cNvPicPr preferRelativeResize="0"/>
            <p:nvPr/>
          </p:nvPicPr>
          <p:blipFill>
            <a:blip r:embed="rId6">
              <a:alphaModFix/>
            </a:blip>
            <a:stretch>
              <a:fillRect/>
            </a:stretch>
          </p:blipFill>
          <p:spPr>
            <a:xfrm>
              <a:off x="8214873" y="3700524"/>
              <a:ext cx="901376" cy="900926"/>
            </a:xfrm>
            <a:prstGeom prst="rect">
              <a:avLst/>
            </a:prstGeom>
            <a:noFill/>
            <a:ln>
              <a:noFill/>
            </a:ln>
          </p:spPr>
        </p:pic>
      </p:grpSp>
      <p:sp>
        <p:nvSpPr>
          <p:cNvPr id="327" name="Google Shape;327;p23"/>
          <p:cNvSpPr/>
          <p:nvPr/>
        </p:nvSpPr>
        <p:spPr>
          <a:xfrm flipH="1">
            <a:off x="8283208" y="365507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3"/>
          <p:cNvSpPr/>
          <p:nvPr/>
        </p:nvSpPr>
        <p:spPr>
          <a:xfrm flipH="1">
            <a:off x="751058" y="365507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MAIN_POINT_1_1_1">
    <p:bg>
      <p:bgPr>
        <a:blipFill>
          <a:blip r:embed="rId2">
            <a:alphaModFix/>
          </a:blip>
          <a:stretch>
            <a:fillRect/>
          </a:stretch>
        </a:blipFill>
      </p:bgPr>
    </p:bg>
    <p:spTree>
      <p:nvGrpSpPr>
        <p:cNvPr id="329" name="Shape 329"/>
        <p:cNvGrpSpPr/>
        <p:nvPr/>
      </p:nvGrpSpPr>
      <p:grpSpPr>
        <a:xfrm>
          <a:off x="0" y="0"/>
          <a:ext cx="0" cy="0"/>
          <a:chOff x="0" y="0"/>
          <a:chExt cx="0" cy="0"/>
        </a:xfrm>
      </p:grpSpPr>
      <p:sp>
        <p:nvSpPr>
          <p:cNvPr id="330" name="Google Shape;330;p24"/>
          <p:cNvSpPr txBox="1"/>
          <p:nvPr>
            <p:ph type="title"/>
          </p:nvPr>
        </p:nvSpPr>
        <p:spPr>
          <a:xfrm>
            <a:off x="4228000" y="1844838"/>
            <a:ext cx="3852000" cy="6954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331" name="Google Shape;331;p24"/>
          <p:cNvSpPr txBox="1"/>
          <p:nvPr>
            <p:ph idx="1" type="subTitle"/>
          </p:nvPr>
        </p:nvSpPr>
        <p:spPr>
          <a:xfrm rot="-268">
            <a:off x="4228000" y="2444088"/>
            <a:ext cx="3852000" cy="8544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pic>
        <p:nvPicPr>
          <p:cNvPr id="332" name="Google Shape;332;p24"/>
          <p:cNvPicPr preferRelativeResize="0"/>
          <p:nvPr/>
        </p:nvPicPr>
        <p:blipFill>
          <a:blip r:embed="rId3">
            <a:alphaModFix/>
          </a:blip>
          <a:stretch>
            <a:fillRect/>
          </a:stretch>
        </p:blipFill>
        <p:spPr>
          <a:xfrm>
            <a:off x="7805948" y="-292376"/>
            <a:ext cx="1573975" cy="1569374"/>
          </a:xfrm>
          <a:prstGeom prst="rect">
            <a:avLst/>
          </a:prstGeom>
          <a:noFill/>
          <a:ln>
            <a:noFill/>
          </a:ln>
        </p:spPr>
      </p:pic>
      <p:pic>
        <p:nvPicPr>
          <p:cNvPr id="333" name="Google Shape;333;p24"/>
          <p:cNvPicPr preferRelativeResize="0"/>
          <p:nvPr/>
        </p:nvPicPr>
        <p:blipFill>
          <a:blip r:embed="rId4">
            <a:alphaModFix/>
          </a:blip>
          <a:stretch>
            <a:fillRect/>
          </a:stretch>
        </p:blipFill>
        <p:spPr>
          <a:xfrm>
            <a:off x="7481841" y="505334"/>
            <a:ext cx="685819" cy="682800"/>
          </a:xfrm>
          <a:prstGeom prst="rect">
            <a:avLst/>
          </a:prstGeom>
          <a:noFill/>
          <a:ln>
            <a:noFill/>
          </a:ln>
        </p:spPr>
      </p:pic>
      <p:pic>
        <p:nvPicPr>
          <p:cNvPr id="334" name="Google Shape;334;p24"/>
          <p:cNvPicPr preferRelativeResize="0"/>
          <p:nvPr/>
        </p:nvPicPr>
        <p:blipFill>
          <a:blip r:embed="rId5">
            <a:alphaModFix/>
          </a:blip>
          <a:stretch>
            <a:fillRect/>
          </a:stretch>
        </p:blipFill>
        <p:spPr>
          <a:xfrm>
            <a:off x="7148400" y="-464075"/>
            <a:ext cx="1143598" cy="1143598"/>
          </a:xfrm>
          <a:prstGeom prst="rect">
            <a:avLst/>
          </a:prstGeom>
          <a:noFill/>
          <a:ln>
            <a:noFill/>
          </a:ln>
        </p:spPr>
      </p:pic>
      <p:pic>
        <p:nvPicPr>
          <p:cNvPr id="335" name="Google Shape;335;p24"/>
          <p:cNvPicPr preferRelativeResize="0"/>
          <p:nvPr/>
        </p:nvPicPr>
        <p:blipFill>
          <a:blip r:embed="rId6">
            <a:alphaModFix/>
          </a:blip>
          <a:stretch>
            <a:fillRect/>
          </a:stretch>
        </p:blipFill>
        <p:spPr>
          <a:xfrm>
            <a:off x="6270300" y="104150"/>
            <a:ext cx="1485148" cy="148514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MAIN_POINT_1_1_1_1">
    <p:bg>
      <p:bgPr>
        <a:blipFill>
          <a:blip r:embed="rId2">
            <a:alphaModFix/>
          </a:blip>
          <a:stretch>
            <a:fillRect/>
          </a:stretch>
        </a:blipFill>
      </p:bgPr>
    </p:bg>
    <p:spTree>
      <p:nvGrpSpPr>
        <p:cNvPr id="336" name="Shape 336"/>
        <p:cNvGrpSpPr/>
        <p:nvPr/>
      </p:nvGrpSpPr>
      <p:grpSpPr>
        <a:xfrm>
          <a:off x="0" y="0"/>
          <a:ext cx="0" cy="0"/>
          <a:chOff x="0" y="0"/>
          <a:chExt cx="0" cy="0"/>
        </a:xfrm>
      </p:grpSpPr>
      <p:sp>
        <p:nvSpPr>
          <p:cNvPr id="337" name="Google Shape;337;p25"/>
          <p:cNvSpPr txBox="1"/>
          <p:nvPr>
            <p:ph type="title"/>
          </p:nvPr>
        </p:nvSpPr>
        <p:spPr>
          <a:xfrm>
            <a:off x="966775" y="1844838"/>
            <a:ext cx="3852000" cy="695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100"/>
              <a:buNone/>
              <a:defRPr/>
            </a:lvl1pPr>
            <a:lvl2pPr lvl="1" rtl="0" algn="r">
              <a:spcBef>
                <a:spcPts val="0"/>
              </a:spcBef>
              <a:spcAft>
                <a:spcPts val="0"/>
              </a:spcAft>
              <a:buSzPts val="3100"/>
              <a:buNone/>
              <a:defRPr/>
            </a:lvl2pPr>
            <a:lvl3pPr lvl="2" rtl="0" algn="r">
              <a:spcBef>
                <a:spcPts val="0"/>
              </a:spcBef>
              <a:spcAft>
                <a:spcPts val="0"/>
              </a:spcAft>
              <a:buSzPts val="3100"/>
              <a:buNone/>
              <a:defRPr/>
            </a:lvl3pPr>
            <a:lvl4pPr lvl="3" rtl="0" algn="r">
              <a:spcBef>
                <a:spcPts val="0"/>
              </a:spcBef>
              <a:spcAft>
                <a:spcPts val="0"/>
              </a:spcAft>
              <a:buSzPts val="3100"/>
              <a:buNone/>
              <a:defRPr/>
            </a:lvl4pPr>
            <a:lvl5pPr lvl="4" rtl="0" algn="r">
              <a:spcBef>
                <a:spcPts val="0"/>
              </a:spcBef>
              <a:spcAft>
                <a:spcPts val="0"/>
              </a:spcAft>
              <a:buSzPts val="3100"/>
              <a:buNone/>
              <a:defRPr/>
            </a:lvl5pPr>
            <a:lvl6pPr lvl="5" rtl="0" algn="r">
              <a:spcBef>
                <a:spcPts val="0"/>
              </a:spcBef>
              <a:spcAft>
                <a:spcPts val="0"/>
              </a:spcAft>
              <a:buSzPts val="3100"/>
              <a:buNone/>
              <a:defRPr/>
            </a:lvl6pPr>
            <a:lvl7pPr lvl="6" rtl="0" algn="r">
              <a:spcBef>
                <a:spcPts val="0"/>
              </a:spcBef>
              <a:spcAft>
                <a:spcPts val="0"/>
              </a:spcAft>
              <a:buSzPts val="3100"/>
              <a:buNone/>
              <a:defRPr/>
            </a:lvl7pPr>
            <a:lvl8pPr lvl="7" rtl="0" algn="r">
              <a:spcBef>
                <a:spcPts val="0"/>
              </a:spcBef>
              <a:spcAft>
                <a:spcPts val="0"/>
              </a:spcAft>
              <a:buSzPts val="3100"/>
              <a:buNone/>
              <a:defRPr/>
            </a:lvl8pPr>
            <a:lvl9pPr lvl="8" rtl="0" algn="r">
              <a:spcBef>
                <a:spcPts val="0"/>
              </a:spcBef>
              <a:spcAft>
                <a:spcPts val="0"/>
              </a:spcAft>
              <a:buSzPts val="3100"/>
              <a:buNone/>
              <a:defRPr/>
            </a:lvl9pPr>
          </a:lstStyle>
          <a:p/>
        </p:txBody>
      </p:sp>
      <p:sp>
        <p:nvSpPr>
          <p:cNvPr id="338" name="Google Shape;338;p25"/>
          <p:cNvSpPr txBox="1"/>
          <p:nvPr>
            <p:ph idx="1" type="subTitle"/>
          </p:nvPr>
        </p:nvSpPr>
        <p:spPr>
          <a:xfrm rot="-268">
            <a:off x="966775" y="2444088"/>
            <a:ext cx="3852000" cy="8544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Clr>
                <a:schemeClr val="lt1"/>
              </a:buClr>
              <a:buSzPts val="1400"/>
              <a:buNone/>
              <a:defRPr>
                <a:solidFill>
                  <a:schemeClr val="lt1"/>
                </a:solidFill>
              </a:defRPr>
            </a:lvl1pPr>
            <a:lvl2pPr lvl="1" rtl="0" algn="r">
              <a:lnSpc>
                <a:spcPct val="100000"/>
              </a:lnSpc>
              <a:spcBef>
                <a:spcPts val="0"/>
              </a:spcBef>
              <a:spcAft>
                <a:spcPts val="0"/>
              </a:spcAft>
              <a:buClr>
                <a:schemeClr val="lt1"/>
              </a:buClr>
              <a:buSzPts val="1400"/>
              <a:buNone/>
              <a:defRPr>
                <a:solidFill>
                  <a:schemeClr val="lt1"/>
                </a:solidFill>
              </a:defRPr>
            </a:lvl2pPr>
            <a:lvl3pPr lvl="2" rtl="0" algn="r">
              <a:lnSpc>
                <a:spcPct val="100000"/>
              </a:lnSpc>
              <a:spcBef>
                <a:spcPts val="1600"/>
              </a:spcBef>
              <a:spcAft>
                <a:spcPts val="0"/>
              </a:spcAft>
              <a:buClr>
                <a:schemeClr val="lt1"/>
              </a:buClr>
              <a:buSzPts val="1400"/>
              <a:buNone/>
              <a:defRPr>
                <a:solidFill>
                  <a:schemeClr val="lt1"/>
                </a:solidFill>
              </a:defRPr>
            </a:lvl3pPr>
            <a:lvl4pPr lvl="3" rtl="0" algn="r">
              <a:lnSpc>
                <a:spcPct val="100000"/>
              </a:lnSpc>
              <a:spcBef>
                <a:spcPts val="1600"/>
              </a:spcBef>
              <a:spcAft>
                <a:spcPts val="0"/>
              </a:spcAft>
              <a:buClr>
                <a:schemeClr val="lt1"/>
              </a:buClr>
              <a:buSzPts val="1400"/>
              <a:buNone/>
              <a:defRPr>
                <a:solidFill>
                  <a:schemeClr val="lt1"/>
                </a:solidFill>
              </a:defRPr>
            </a:lvl4pPr>
            <a:lvl5pPr lvl="4" rtl="0" algn="r">
              <a:lnSpc>
                <a:spcPct val="100000"/>
              </a:lnSpc>
              <a:spcBef>
                <a:spcPts val="1600"/>
              </a:spcBef>
              <a:spcAft>
                <a:spcPts val="0"/>
              </a:spcAft>
              <a:buClr>
                <a:schemeClr val="lt1"/>
              </a:buClr>
              <a:buSzPts val="1400"/>
              <a:buNone/>
              <a:defRPr>
                <a:solidFill>
                  <a:schemeClr val="lt1"/>
                </a:solidFill>
              </a:defRPr>
            </a:lvl5pPr>
            <a:lvl6pPr lvl="5" rtl="0" algn="r">
              <a:lnSpc>
                <a:spcPct val="100000"/>
              </a:lnSpc>
              <a:spcBef>
                <a:spcPts val="1600"/>
              </a:spcBef>
              <a:spcAft>
                <a:spcPts val="0"/>
              </a:spcAft>
              <a:buClr>
                <a:schemeClr val="lt1"/>
              </a:buClr>
              <a:buSzPts val="1400"/>
              <a:buNone/>
              <a:defRPr>
                <a:solidFill>
                  <a:schemeClr val="lt1"/>
                </a:solidFill>
              </a:defRPr>
            </a:lvl6pPr>
            <a:lvl7pPr lvl="6" rtl="0" algn="r">
              <a:lnSpc>
                <a:spcPct val="100000"/>
              </a:lnSpc>
              <a:spcBef>
                <a:spcPts val="1600"/>
              </a:spcBef>
              <a:spcAft>
                <a:spcPts val="0"/>
              </a:spcAft>
              <a:buClr>
                <a:schemeClr val="lt1"/>
              </a:buClr>
              <a:buSzPts val="1400"/>
              <a:buNone/>
              <a:defRPr>
                <a:solidFill>
                  <a:schemeClr val="lt1"/>
                </a:solidFill>
              </a:defRPr>
            </a:lvl7pPr>
            <a:lvl8pPr lvl="7" rtl="0" algn="r">
              <a:lnSpc>
                <a:spcPct val="100000"/>
              </a:lnSpc>
              <a:spcBef>
                <a:spcPts val="1600"/>
              </a:spcBef>
              <a:spcAft>
                <a:spcPts val="0"/>
              </a:spcAft>
              <a:buClr>
                <a:schemeClr val="lt1"/>
              </a:buClr>
              <a:buSzPts val="1400"/>
              <a:buNone/>
              <a:defRPr>
                <a:solidFill>
                  <a:schemeClr val="lt1"/>
                </a:solidFill>
              </a:defRPr>
            </a:lvl8pPr>
            <a:lvl9pPr lvl="8" rtl="0" algn="r">
              <a:lnSpc>
                <a:spcPct val="100000"/>
              </a:lnSpc>
              <a:spcBef>
                <a:spcPts val="1600"/>
              </a:spcBef>
              <a:spcAft>
                <a:spcPts val="1600"/>
              </a:spcAft>
              <a:buClr>
                <a:schemeClr val="lt1"/>
              </a:buClr>
              <a:buSzPts val="1400"/>
              <a:buNone/>
              <a:defRPr>
                <a:solidFill>
                  <a:schemeClr val="lt1"/>
                </a:solidFill>
              </a:defRPr>
            </a:lvl9pPr>
          </a:lstStyle>
          <a:p/>
        </p:txBody>
      </p:sp>
      <p:pic>
        <p:nvPicPr>
          <p:cNvPr id="339" name="Google Shape;339;p25"/>
          <p:cNvPicPr preferRelativeResize="0"/>
          <p:nvPr/>
        </p:nvPicPr>
        <p:blipFill>
          <a:blip r:embed="rId3">
            <a:alphaModFix/>
          </a:blip>
          <a:stretch>
            <a:fillRect/>
          </a:stretch>
        </p:blipFill>
        <p:spPr>
          <a:xfrm>
            <a:off x="-322500" y="3809000"/>
            <a:ext cx="1573975" cy="1569374"/>
          </a:xfrm>
          <a:prstGeom prst="rect">
            <a:avLst/>
          </a:prstGeom>
          <a:noFill/>
          <a:ln>
            <a:noFill/>
          </a:ln>
        </p:spPr>
      </p:pic>
      <p:pic>
        <p:nvPicPr>
          <p:cNvPr id="340" name="Google Shape;340;p25"/>
          <p:cNvPicPr preferRelativeResize="0"/>
          <p:nvPr/>
        </p:nvPicPr>
        <p:blipFill>
          <a:blip r:embed="rId4">
            <a:alphaModFix/>
          </a:blip>
          <a:stretch>
            <a:fillRect/>
          </a:stretch>
        </p:blipFill>
        <p:spPr>
          <a:xfrm>
            <a:off x="889764" y="3897864"/>
            <a:ext cx="685819" cy="682800"/>
          </a:xfrm>
          <a:prstGeom prst="rect">
            <a:avLst/>
          </a:prstGeom>
          <a:noFill/>
          <a:ln>
            <a:noFill/>
          </a:ln>
        </p:spPr>
      </p:pic>
      <p:pic>
        <p:nvPicPr>
          <p:cNvPr id="341" name="Google Shape;341;p25"/>
          <p:cNvPicPr preferRelativeResize="0"/>
          <p:nvPr/>
        </p:nvPicPr>
        <p:blipFill>
          <a:blip r:embed="rId5">
            <a:alphaModFix/>
          </a:blip>
          <a:stretch>
            <a:fillRect/>
          </a:stretch>
        </p:blipFill>
        <p:spPr>
          <a:xfrm>
            <a:off x="765425" y="4406475"/>
            <a:ext cx="1143598" cy="1143598"/>
          </a:xfrm>
          <a:prstGeom prst="rect">
            <a:avLst/>
          </a:prstGeom>
          <a:noFill/>
          <a:ln>
            <a:noFill/>
          </a:ln>
        </p:spPr>
      </p:pic>
      <p:pic>
        <p:nvPicPr>
          <p:cNvPr id="342" name="Google Shape;342;p25"/>
          <p:cNvPicPr preferRelativeResize="0"/>
          <p:nvPr/>
        </p:nvPicPr>
        <p:blipFill>
          <a:blip r:embed="rId6">
            <a:alphaModFix/>
          </a:blip>
          <a:stretch>
            <a:fillRect/>
          </a:stretch>
        </p:blipFill>
        <p:spPr>
          <a:xfrm>
            <a:off x="1301975" y="3496700"/>
            <a:ext cx="1485148" cy="148514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ONE_COLUMN_TEXT_1">
    <p:bg>
      <p:bgPr>
        <a:blipFill>
          <a:blip r:embed="rId2">
            <a:alphaModFix/>
          </a:blip>
          <a:stretch>
            <a:fillRect/>
          </a:stretch>
        </a:blipFill>
      </p:bgPr>
    </p:bg>
    <p:spTree>
      <p:nvGrpSpPr>
        <p:cNvPr id="343" name="Shape 343"/>
        <p:cNvGrpSpPr/>
        <p:nvPr/>
      </p:nvGrpSpPr>
      <p:grpSpPr>
        <a:xfrm>
          <a:off x="0" y="0"/>
          <a:ext cx="0" cy="0"/>
          <a:chOff x="0" y="0"/>
          <a:chExt cx="0" cy="0"/>
        </a:xfrm>
      </p:grpSpPr>
      <p:sp>
        <p:nvSpPr>
          <p:cNvPr id="344" name="Google Shape;344;p26"/>
          <p:cNvSpPr/>
          <p:nvPr/>
        </p:nvSpPr>
        <p:spPr>
          <a:xfrm>
            <a:off x="301550" y="186375"/>
            <a:ext cx="8541000" cy="4770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5" name="Google Shape;345;p26"/>
          <p:cNvPicPr preferRelativeResize="0"/>
          <p:nvPr/>
        </p:nvPicPr>
        <p:blipFill>
          <a:blip r:embed="rId3">
            <a:alphaModFix/>
          </a:blip>
          <a:stretch>
            <a:fillRect/>
          </a:stretch>
        </p:blipFill>
        <p:spPr>
          <a:xfrm>
            <a:off x="6591525" y="3459279"/>
            <a:ext cx="1171471" cy="1195387"/>
          </a:xfrm>
          <a:prstGeom prst="rect">
            <a:avLst/>
          </a:prstGeom>
          <a:noFill/>
          <a:ln>
            <a:noFill/>
          </a:ln>
        </p:spPr>
      </p:pic>
      <p:pic>
        <p:nvPicPr>
          <p:cNvPr id="346" name="Google Shape;346;p26"/>
          <p:cNvPicPr preferRelativeResize="0"/>
          <p:nvPr/>
        </p:nvPicPr>
        <p:blipFill>
          <a:blip r:embed="rId4">
            <a:alphaModFix/>
          </a:blip>
          <a:stretch>
            <a:fillRect/>
          </a:stretch>
        </p:blipFill>
        <p:spPr>
          <a:xfrm>
            <a:off x="7284983" y="3474078"/>
            <a:ext cx="2011315" cy="2011325"/>
          </a:xfrm>
          <a:prstGeom prst="rect">
            <a:avLst/>
          </a:prstGeom>
          <a:noFill/>
          <a:ln>
            <a:noFill/>
          </a:ln>
        </p:spPr>
      </p:pic>
      <p:sp>
        <p:nvSpPr>
          <p:cNvPr id="347" name="Google Shape;347;p26"/>
          <p:cNvSpPr txBox="1"/>
          <p:nvPr>
            <p:ph type="title"/>
          </p:nvPr>
        </p:nvSpPr>
        <p:spPr>
          <a:xfrm>
            <a:off x="1177825" y="675963"/>
            <a:ext cx="3852000" cy="12078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348" name="Google Shape;348;p26"/>
          <p:cNvSpPr txBox="1"/>
          <p:nvPr>
            <p:ph idx="1" type="subTitle"/>
          </p:nvPr>
        </p:nvSpPr>
        <p:spPr>
          <a:xfrm rot="-239">
            <a:off x="1177825" y="1745199"/>
            <a:ext cx="4320900" cy="27222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solidFill>
                  <a:schemeClr val="lt1"/>
                </a:solidFill>
              </a:defRPr>
            </a:lvl1pPr>
            <a:lvl2pPr lvl="1" rtl="0" algn="ctr">
              <a:lnSpc>
                <a:spcPct val="100000"/>
              </a:lnSpc>
              <a:spcBef>
                <a:spcPts val="0"/>
              </a:spcBef>
              <a:spcAft>
                <a:spcPts val="0"/>
              </a:spcAft>
              <a:buClr>
                <a:schemeClr val="lt1"/>
              </a:buClr>
              <a:buSzPts val="1400"/>
              <a:buChar char="○"/>
              <a:defRPr>
                <a:solidFill>
                  <a:schemeClr val="lt1"/>
                </a:solidFill>
              </a:defRPr>
            </a:lvl2pPr>
            <a:lvl3pPr lvl="2" rtl="0" algn="ctr">
              <a:lnSpc>
                <a:spcPct val="100000"/>
              </a:lnSpc>
              <a:spcBef>
                <a:spcPts val="1600"/>
              </a:spcBef>
              <a:spcAft>
                <a:spcPts val="0"/>
              </a:spcAft>
              <a:buClr>
                <a:schemeClr val="lt1"/>
              </a:buClr>
              <a:buSzPts val="1400"/>
              <a:buChar char="■"/>
              <a:defRPr>
                <a:solidFill>
                  <a:schemeClr val="lt1"/>
                </a:solidFill>
              </a:defRPr>
            </a:lvl3pPr>
            <a:lvl4pPr lvl="3" rtl="0" algn="ctr">
              <a:lnSpc>
                <a:spcPct val="100000"/>
              </a:lnSpc>
              <a:spcBef>
                <a:spcPts val="1600"/>
              </a:spcBef>
              <a:spcAft>
                <a:spcPts val="0"/>
              </a:spcAft>
              <a:buClr>
                <a:schemeClr val="lt1"/>
              </a:buClr>
              <a:buSzPts val="1400"/>
              <a:buChar char="●"/>
              <a:defRPr>
                <a:solidFill>
                  <a:schemeClr val="lt1"/>
                </a:solidFill>
              </a:defRPr>
            </a:lvl4pPr>
            <a:lvl5pPr lvl="4" rtl="0" algn="ctr">
              <a:lnSpc>
                <a:spcPct val="100000"/>
              </a:lnSpc>
              <a:spcBef>
                <a:spcPts val="1600"/>
              </a:spcBef>
              <a:spcAft>
                <a:spcPts val="0"/>
              </a:spcAft>
              <a:buClr>
                <a:schemeClr val="lt1"/>
              </a:buClr>
              <a:buSzPts val="1400"/>
              <a:buChar char="○"/>
              <a:defRPr>
                <a:solidFill>
                  <a:schemeClr val="lt1"/>
                </a:solidFill>
              </a:defRPr>
            </a:lvl5pPr>
            <a:lvl6pPr lvl="5" rtl="0" algn="ctr">
              <a:lnSpc>
                <a:spcPct val="100000"/>
              </a:lnSpc>
              <a:spcBef>
                <a:spcPts val="1600"/>
              </a:spcBef>
              <a:spcAft>
                <a:spcPts val="0"/>
              </a:spcAft>
              <a:buClr>
                <a:schemeClr val="lt1"/>
              </a:buClr>
              <a:buSzPts val="1400"/>
              <a:buChar char="■"/>
              <a:defRPr>
                <a:solidFill>
                  <a:schemeClr val="lt1"/>
                </a:solidFill>
              </a:defRPr>
            </a:lvl6pPr>
            <a:lvl7pPr lvl="6" rtl="0" algn="ctr">
              <a:lnSpc>
                <a:spcPct val="100000"/>
              </a:lnSpc>
              <a:spcBef>
                <a:spcPts val="1600"/>
              </a:spcBef>
              <a:spcAft>
                <a:spcPts val="0"/>
              </a:spcAft>
              <a:buClr>
                <a:schemeClr val="lt1"/>
              </a:buClr>
              <a:buSzPts val="1400"/>
              <a:buChar char="●"/>
              <a:defRPr>
                <a:solidFill>
                  <a:schemeClr val="lt1"/>
                </a:solidFill>
              </a:defRPr>
            </a:lvl7pPr>
            <a:lvl8pPr lvl="7" rtl="0" algn="ctr">
              <a:lnSpc>
                <a:spcPct val="100000"/>
              </a:lnSpc>
              <a:spcBef>
                <a:spcPts val="1600"/>
              </a:spcBef>
              <a:spcAft>
                <a:spcPts val="0"/>
              </a:spcAft>
              <a:buClr>
                <a:schemeClr val="lt1"/>
              </a:buClr>
              <a:buSzPts val="1400"/>
              <a:buChar char="○"/>
              <a:defRPr>
                <a:solidFill>
                  <a:schemeClr val="lt1"/>
                </a:solidFill>
              </a:defRPr>
            </a:lvl8pPr>
            <a:lvl9pPr lvl="8" rtl="0" algn="ctr">
              <a:lnSpc>
                <a:spcPct val="100000"/>
              </a:lnSpc>
              <a:spcBef>
                <a:spcPts val="1600"/>
              </a:spcBef>
              <a:spcAft>
                <a:spcPts val="1600"/>
              </a:spcAft>
              <a:buClr>
                <a:schemeClr val="lt1"/>
              </a:buClr>
              <a:buSzPts val="1400"/>
              <a:buChar char="■"/>
              <a:defRPr>
                <a:solidFill>
                  <a:schemeClr val="lt1"/>
                </a:solidFill>
              </a:defRPr>
            </a:lvl9pPr>
          </a:lstStyle>
          <a:p/>
        </p:txBody>
      </p:sp>
      <p:pic>
        <p:nvPicPr>
          <p:cNvPr id="349" name="Google Shape;349;p26"/>
          <p:cNvPicPr preferRelativeResize="0"/>
          <p:nvPr/>
        </p:nvPicPr>
        <p:blipFill>
          <a:blip r:embed="rId5">
            <a:alphaModFix/>
          </a:blip>
          <a:stretch>
            <a:fillRect/>
          </a:stretch>
        </p:blipFill>
        <p:spPr>
          <a:xfrm>
            <a:off x="8287473" y="3137675"/>
            <a:ext cx="735027" cy="731802"/>
          </a:xfrm>
          <a:prstGeom prst="rect">
            <a:avLst/>
          </a:prstGeom>
          <a:noFill/>
          <a:ln>
            <a:noFill/>
          </a:ln>
        </p:spPr>
      </p:pic>
      <p:sp>
        <p:nvSpPr>
          <p:cNvPr id="350" name="Google Shape;350;p26"/>
          <p:cNvSpPr/>
          <p:nvPr/>
        </p:nvSpPr>
        <p:spPr>
          <a:xfrm flipH="1" rot="10800000">
            <a:off x="7324965" y="4686154"/>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1" name="Google Shape;351;p26"/>
          <p:cNvPicPr preferRelativeResize="0"/>
          <p:nvPr/>
        </p:nvPicPr>
        <p:blipFill>
          <a:blip r:embed="rId4">
            <a:alphaModFix/>
          </a:blip>
          <a:stretch>
            <a:fillRect/>
          </a:stretch>
        </p:blipFill>
        <p:spPr>
          <a:xfrm>
            <a:off x="8065600" y="1847525"/>
            <a:ext cx="1485148" cy="1485148"/>
          </a:xfrm>
          <a:prstGeom prst="rect">
            <a:avLst/>
          </a:prstGeom>
          <a:noFill/>
          <a:ln>
            <a:noFill/>
          </a:ln>
        </p:spPr>
      </p:pic>
      <p:pic>
        <p:nvPicPr>
          <p:cNvPr id="352" name="Google Shape;352;p26"/>
          <p:cNvPicPr preferRelativeResize="0"/>
          <p:nvPr/>
        </p:nvPicPr>
        <p:blipFill>
          <a:blip r:embed="rId6">
            <a:alphaModFix/>
          </a:blip>
          <a:stretch>
            <a:fillRect/>
          </a:stretch>
        </p:blipFill>
        <p:spPr>
          <a:xfrm>
            <a:off x="7795125" y="-331775"/>
            <a:ext cx="1719716" cy="1718871"/>
          </a:xfrm>
          <a:prstGeom prst="rect">
            <a:avLst/>
          </a:prstGeom>
          <a:noFill/>
          <a:ln>
            <a:noFill/>
          </a:ln>
        </p:spPr>
      </p:pic>
      <p:pic>
        <p:nvPicPr>
          <p:cNvPr id="353" name="Google Shape;353;p26"/>
          <p:cNvPicPr preferRelativeResize="0"/>
          <p:nvPr/>
        </p:nvPicPr>
        <p:blipFill>
          <a:blip r:embed="rId7">
            <a:alphaModFix/>
          </a:blip>
          <a:stretch>
            <a:fillRect/>
          </a:stretch>
        </p:blipFill>
        <p:spPr>
          <a:xfrm>
            <a:off x="7324975" y="797887"/>
            <a:ext cx="1723930" cy="1718874"/>
          </a:xfrm>
          <a:prstGeom prst="rect">
            <a:avLst/>
          </a:prstGeom>
          <a:noFill/>
          <a:ln>
            <a:noFill/>
          </a:ln>
        </p:spPr>
      </p:pic>
      <p:pic>
        <p:nvPicPr>
          <p:cNvPr id="354" name="Google Shape;354;p26"/>
          <p:cNvPicPr preferRelativeResize="0"/>
          <p:nvPr/>
        </p:nvPicPr>
        <p:blipFill>
          <a:blip r:embed="rId4">
            <a:alphaModFix/>
          </a:blip>
          <a:stretch>
            <a:fillRect/>
          </a:stretch>
        </p:blipFill>
        <p:spPr>
          <a:xfrm>
            <a:off x="6869475" y="95426"/>
            <a:ext cx="1316198" cy="1316198"/>
          </a:xfrm>
          <a:prstGeom prst="rect">
            <a:avLst/>
          </a:prstGeom>
          <a:noFill/>
          <a:ln>
            <a:noFill/>
          </a:ln>
        </p:spPr>
      </p:pic>
      <p:pic>
        <p:nvPicPr>
          <p:cNvPr id="355" name="Google Shape;355;p26"/>
          <p:cNvPicPr preferRelativeResize="0"/>
          <p:nvPr/>
        </p:nvPicPr>
        <p:blipFill>
          <a:blip r:embed="rId5">
            <a:alphaModFix/>
          </a:blip>
          <a:stretch>
            <a:fillRect/>
          </a:stretch>
        </p:blipFill>
        <p:spPr>
          <a:xfrm>
            <a:off x="6715037" y="4717903"/>
            <a:ext cx="696074" cy="693020"/>
          </a:xfrm>
          <a:prstGeom prst="rect">
            <a:avLst/>
          </a:prstGeom>
          <a:noFill/>
          <a:ln>
            <a:noFill/>
          </a:ln>
        </p:spPr>
      </p:pic>
      <p:sp>
        <p:nvSpPr>
          <p:cNvPr id="356" name="Google Shape;356;p26"/>
          <p:cNvSpPr/>
          <p:nvPr/>
        </p:nvSpPr>
        <p:spPr>
          <a:xfrm flipH="1">
            <a:off x="7729058" y="32950"/>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7" name="Google Shape;357;p26"/>
          <p:cNvPicPr preferRelativeResize="0"/>
          <p:nvPr/>
        </p:nvPicPr>
        <p:blipFill>
          <a:blip r:embed="rId6">
            <a:alphaModFix/>
          </a:blip>
          <a:stretch>
            <a:fillRect/>
          </a:stretch>
        </p:blipFill>
        <p:spPr>
          <a:xfrm>
            <a:off x="7222899" y="2516750"/>
            <a:ext cx="1239526" cy="123892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bg>
      <p:bgPr>
        <a:blipFill>
          <a:blip r:embed="rId2">
            <a:alphaModFix/>
          </a:blip>
          <a:stretch>
            <a:fillRect/>
          </a:stretch>
        </a:blipFill>
      </p:bgPr>
    </p:bg>
    <p:spTree>
      <p:nvGrpSpPr>
        <p:cNvPr id="358" name="Shape 358"/>
        <p:cNvGrpSpPr/>
        <p:nvPr/>
      </p:nvGrpSpPr>
      <p:grpSpPr>
        <a:xfrm>
          <a:off x="0" y="0"/>
          <a:ext cx="0" cy="0"/>
          <a:chOff x="0" y="0"/>
          <a:chExt cx="0" cy="0"/>
        </a:xfrm>
      </p:grpSpPr>
      <p:sp>
        <p:nvSpPr>
          <p:cNvPr id="359" name="Google Shape;359;p27"/>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360" name="Google Shape;360;p27"/>
          <p:cNvSpPr txBox="1"/>
          <p:nvPr>
            <p:ph idx="2" type="title"/>
          </p:nvPr>
        </p:nvSpPr>
        <p:spPr>
          <a:xfrm>
            <a:off x="4240048" y="1999750"/>
            <a:ext cx="1478400" cy="347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61" name="Google Shape;361;p27"/>
          <p:cNvSpPr txBox="1"/>
          <p:nvPr>
            <p:ph idx="1" type="subTitle"/>
          </p:nvPr>
        </p:nvSpPr>
        <p:spPr>
          <a:xfrm>
            <a:off x="3418400" y="2447950"/>
            <a:ext cx="2304300" cy="79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362" name="Google Shape;362;p27"/>
          <p:cNvSpPr txBox="1"/>
          <p:nvPr>
            <p:ph idx="3" type="title"/>
          </p:nvPr>
        </p:nvSpPr>
        <p:spPr>
          <a:xfrm>
            <a:off x="1624415" y="1999751"/>
            <a:ext cx="1478400" cy="347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63" name="Google Shape;363;p27"/>
          <p:cNvSpPr txBox="1"/>
          <p:nvPr>
            <p:ph idx="4" type="subTitle"/>
          </p:nvPr>
        </p:nvSpPr>
        <p:spPr>
          <a:xfrm>
            <a:off x="809850" y="2447944"/>
            <a:ext cx="2301300" cy="79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364" name="Google Shape;364;p27"/>
          <p:cNvSpPr txBox="1"/>
          <p:nvPr>
            <p:ph idx="5" type="title"/>
          </p:nvPr>
        </p:nvSpPr>
        <p:spPr>
          <a:xfrm>
            <a:off x="6846303" y="1998850"/>
            <a:ext cx="1479300" cy="349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65" name="Google Shape;365;p27"/>
          <p:cNvSpPr txBox="1"/>
          <p:nvPr>
            <p:ph idx="6" type="subTitle"/>
          </p:nvPr>
        </p:nvSpPr>
        <p:spPr>
          <a:xfrm>
            <a:off x="6025625" y="2447950"/>
            <a:ext cx="2304300" cy="79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pic>
        <p:nvPicPr>
          <p:cNvPr id="366" name="Google Shape;366;p27"/>
          <p:cNvPicPr preferRelativeResize="0"/>
          <p:nvPr/>
        </p:nvPicPr>
        <p:blipFill>
          <a:blip r:embed="rId3">
            <a:alphaModFix/>
          </a:blip>
          <a:stretch>
            <a:fillRect/>
          </a:stretch>
        </p:blipFill>
        <p:spPr>
          <a:xfrm>
            <a:off x="3680378" y="3990957"/>
            <a:ext cx="1889741" cy="1884245"/>
          </a:xfrm>
          <a:prstGeom prst="rect">
            <a:avLst/>
          </a:prstGeom>
          <a:noFill/>
          <a:ln>
            <a:noFill/>
          </a:ln>
        </p:spPr>
      </p:pic>
      <p:pic>
        <p:nvPicPr>
          <p:cNvPr id="367" name="Google Shape;367;p27"/>
          <p:cNvPicPr preferRelativeResize="0"/>
          <p:nvPr/>
        </p:nvPicPr>
        <p:blipFill>
          <a:blip r:embed="rId4">
            <a:alphaModFix/>
          </a:blip>
          <a:stretch>
            <a:fillRect/>
          </a:stretch>
        </p:blipFill>
        <p:spPr>
          <a:xfrm>
            <a:off x="6040059" y="3836725"/>
            <a:ext cx="951291" cy="951286"/>
          </a:xfrm>
          <a:prstGeom prst="rect">
            <a:avLst/>
          </a:prstGeom>
          <a:noFill/>
          <a:ln>
            <a:noFill/>
          </a:ln>
        </p:spPr>
      </p:pic>
      <p:sp>
        <p:nvSpPr>
          <p:cNvPr id="368" name="Google Shape;368;p27"/>
          <p:cNvSpPr/>
          <p:nvPr/>
        </p:nvSpPr>
        <p:spPr>
          <a:xfrm flipH="1">
            <a:off x="6902033" y="4491354"/>
            <a:ext cx="111900" cy="1119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9" name="Google Shape;369;p27"/>
          <p:cNvPicPr preferRelativeResize="0"/>
          <p:nvPr/>
        </p:nvPicPr>
        <p:blipFill>
          <a:blip r:embed="rId5">
            <a:alphaModFix/>
          </a:blip>
          <a:stretch>
            <a:fillRect/>
          </a:stretch>
        </p:blipFill>
        <p:spPr>
          <a:xfrm>
            <a:off x="6351029" y="4740906"/>
            <a:ext cx="662892" cy="659994"/>
          </a:xfrm>
          <a:prstGeom prst="rect">
            <a:avLst/>
          </a:prstGeom>
          <a:noFill/>
          <a:ln>
            <a:noFill/>
          </a:ln>
        </p:spPr>
      </p:pic>
      <p:pic>
        <p:nvPicPr>
          <p:cNvPr id="370" name="Google Shape;370;p27"/>
          <p:cNvPicPr preferRelativeResize="0"/>
          <p:nvPr/>
        </p:nvPicPr>
        <p:blipFill>
          <a:blip r:embed="rId6">
            <a:alphaModFix/>
          </a:blip>
          <a:stretch>
            <a:fillRect/>
          </a:stretch>
        </p:blipFill>
        <p:spPr>
          <a:xfrm>
            <a:off x="5302388" y="4277258"/>
            <a:ext cx="1088783" cy="1088247"/>
          </a:xfrm>
          <a:prstGeom prst="rect">
            <a:avLst/>
          </a:prstGeom>
          <a:noFill/>
          <a:ln>
            <a:noFill/>
          </a:ln>
        </p:spPr>
      </p:pic>
      <p:pic>
        <p:nvPicPr>
          <p:cNvPr id="371" name="Google Shape;371;p27"/>
          <p:cNvPicPr preferRelativeResize="0"/>
          <p:nvPr/>
        </p:nvPicPr>
        <p:blipFill>
          <a:blip r:embed="rId4">
            <a:alphaModFix/>
          </a:blip>
          <a:stretch>
            <a:fillRect/>
          </a:stretch>
        </p:blipFill>
        <p:spPr>
          <a:xfrm>
            <a:off x="2168341" y="3836725"/>
            <a:ext cx="951291" cy="951286"/>
          </a:xfrm>
          <a:prstGeom prst="rect">
            <a:avLst/>
          </a:prstGeom>
          <a:noFill/>
          <a:ln>
            <a:noFill/>
          </a:ln>
        </p:spPr>
      </p:pic>
      <p:sp>
        <p:nvSpPr>
          <p:cNvPr id="372" name="Google Shape;372;p27"/>
          <p:cNvSpPr/>
          <p:nvPr/>
        </p:nvSpPr>
        <p:spPr>
          <a:xfrm flipH="1">
            <a:off x="2119967" y="4491354"/>
            <a:ext cx="111900" cy="1119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3" name="Google Shape;373;p27"/>
          <p:cNvPicPr preferRelativeResize="0"/>
          <p:nvPr/>
        </p:nvPicPr>
        <p:blipFill>
          <a:blip r:embed="rId5">
            <a:alphaModFix/>
          </a:blip>
          <a:stretch>
            <a:fillRect/>
          </a:stretch>
        </p:blipFill>
        <p:spPr>
          <a:xfrm>
            <a:off x="2141724" y="4740903"/>
            <a:ext cx="662892" cy="659994"/>
          </a:xfrm>
          <a:prstGeom prst="rect">
            <a:avLst/>
          </a:prstGeom>
          <a:noFill/>
          <a:ln>
            <a:noFill/>
          </a:ln>
        </p:spPr>
      </p:pic>
      <p:pic>
        <p:nvPicPr>
          <p:cNvPr id="374" name="Google Shape;374;p27"/>
          <p:cNvPicPr preferRelativeResize="0"/>
          <p:nvPr/>
        </p:nvPicPr>
        <p:blipFill>
          <a:blip r:embed="rId6">
            <a:alphaModFix/>
          </a:blip>
          <a:stretch>
            <a:fillRect/>
          </a:stretch>
        </p:blipFill>
        <p:spPr>
          <a:xfrm>
            <a:off x="2768522" y="4277258"/>
            <a:ext cx="1088783" cy="1088247"/>
          </a:xfrm>
          <a:prstGeom prst="rect">
            <a:avLst/>
          </a:prstGeom>
          <a:noFill/>
          <a:ln>
            <a:noFill/>
          </a:ln>
        </p:spPr>
      </p:pic>
      <p:pic>
        <p:nvPicPr>
          <p:cNvPr id="375" name="Google Shape;375;p27"/>
          <p:cNvPicPr preferRelativeResize="0"/>
          <p:nvPr/>
        </p:nvPicPr>
        <p:blipFill>
          <a:blip r:embed="rId7">
            <a:alphaModFix/>
          </a:blip>
          <a:stretch>
            <a:fillRect/>
          </a:stretch>
        </p:blipFill>
        <p:spPr>
          <a:xfrm>
            <a:off x="677650" y="4038825"/>
            <a:ext cx="1514947" cy="1514947"/>
          </a:xfrm>
          <a:prstGeom prst="rect">
            <a:avLst/>
          </a:prstGeom>
          <a:noFill/>
          <a:ln>
            <a:noFill/>
          </a:ln>
        </p:spPr>
      </p:pic>
      <p:pic>
        <p:nvPicPr>
          <p:cNvPr id="376" name="Google Shape;376;p27"/>
          <p:cNvPicPr preferRelativeResize="0"/>
          <p:nvPr/>
        </p:nvPicPr>
        <p:blipFill>
          <a:blip r:embed="rId7">
            <a:alphaModFix/>
          </a:blip>
          <a:stretch>
            <a:fillRect/>
          </a:stretch>
        </p:blipFill>
        <p:spPr>
          <a:xfrm>
            <a:off x="6947778" y="4038825"/>
            <a:ext cx="1514947" cy="151494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28"/>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379" name="Google Shape;379;p28"/>
          <p:cNvSpPr txBox="1"/>
          <p:nvPr>
            <p:ph idx="2" type="title"/>
          </p:nvPr>
        </p:nvSpPr>
        <p:spPr>
          <a:xfrm>
            <a:off x="1562500" y="1630825"/>
            <a:ext cx="2867100" cy="391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80" name="Google Shape;380;p28"/>
          <p:cNvSpPr txBox="1"/>
          <p:nvPr>
            <p:ph idx="1" type="subTitle"/>
          </p:nvPr>
        </p:nvSpPr>
        <p:spPr>
          <a:xfrm>
            <a:off x="1562500" y="2023375"/>
            <a:ext cx="28671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381" name="Google Shape;381;p28"/>
          <p:cNvSpPr txBox="1"/>
          <p:nvPr>
            <p:ph idx="3" type="title"/>
          </p:nvPr>
        </p:nvSpPr>
        <p:spPr>
          <a:xfrm>
            <a:off x="4712293" y="1630063"/>
            <a:ext cx="2871300" cy="393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82" name="Google Shape;382;p28"/>
          <p:cNvSpPr txBox="1"/>
          <p:nvPr>
            <p:ph idx="4" type="subTitle"/>
          </p:nvPr>
        </p:nvSpPr>
        <p:spPr>
          <a:xfrm>
            <a:off x="4712302" y="2023375"/>
            <a:ext cx="28671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160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383" name="Google Shape;383;p28"/>
          <p:cNvSpPr txBox="1"/>
          <p:nvPr>
            <p:ph idx="5" type="title"/>
          </p:nvPr>
        </p:nvSpPr>
        <p:spPr>
          <a:xfrm>
            <a:off x="1562488" y="3053050"/>
            <a:ext cx="2867100" cy="393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84" name="Google Shape;384;p28"/>
          <p:cNvSpPr txBox="1"/>
          <p:nvPr>
            <p:ph idx="6" type="subTitle"/>
          </p:nvPr>
        </p:nvSpPr>
        <p:spPr>
          <a:xfrm>
            <a:off x="1562500" y="3446350"/>
            <a:ext cx="28671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160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385" name="Google Shape;385;p28"/>
          <p:cNvSpPr txBox="1"/>
          <p:nvPr>
            <p:ph idx="7" type="title"/>
          </p:nvPr>
        </p:nvSpPr>
        <p:spPr>
          <a:xfrm>
            <a:off x="4712280" y="3053050"/>
            <a:ext cx="2867100" cy="393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86" name="Google Shape;386;p28"/>
          <p:cNvSpPr txBox="1"/>
          <p:nvPr>
            <p:ph idx="8" type="subTitle"/>
          </p:nvPr>
        </p:nvSpPr>
        <p:spPr>
          <a:xfrm>
            <a:off x="4712290" y="3446350"/>
            <a:ext cx="28671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160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pic>
        <p:nvPicPr>
          <p:cNvPr id="387" name="Google Shape;387;p28"/>
          <p:cNvPicPr preferRelativeResize="0"/>
          <p:nvPr/>
        </p:nvPicPr>
        <p:blipFill>
          <a:blip r:embed="rId3">
            <a:alphaModFix/>
          </a:blip>
          <a:stretch>
            <a:fillRect/>
          </a:stretch>
        </p:blipFill>
        <p:spPr>
          <a:xfrm>
            <a:off x="7762224" y="-31000"/>
            <a:ext cx="1356093" cy="1356047"/>
          </a:xfrm>
          <a:prstGeom prst="rect">
            <a:avLst/>
          </a:prstGeom>
          <a:noFill/>
          <a:ln>
            <a:noFill/>
          </a:ln>
        </p:spPr>
      </p:pic>
      <p:pic>
        <p:nvPicPr>
          <p:cNvPr id="388" name="Google Shape;388;p28"/>
          <p:cNvPicPr preferRelativeResize="0"/>
          <p:nvPr/>
        </p:nvPicPr>
        <p:blipFill>
          <a:blip r:embed="rId4">
            <a:alphaModFix/>
          </a:blip>
          <a:stretch>
            <a:fillRect/>
          </a:stretch>
        </p:blipFill>
        <p:spPr>
          <a:xfrm>
            <a:off x="6991825" y="302380"/>
            <a:ext cx="1154877" cy="1154903"/>
          </a:xfrm>
          <a:prstGeom prst="rect">
            <a:avLst/>
          </a:prstGeom>
          <a:noFill/>
          <a:ln>
            <a:noFill/>
          </a:ln>
        </p:spPr>
      </p:pic>
      <p:sp>
        <p:nvSpPr>
          <p:cNvPr id="389" name="Google Shape;389;p28"/>
          <p:cNvSpPr/>
          <p:nvPr/>
        </p:nvSpPr>
        <p:spPr>
          <a:xfrm flipH="1">
            <a:off x="8146821" y="1194592"/>
            <a:ext cx="105600" cy="1056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0" name="Google Shape;390;p28"/>
          <p:cNvPicPr preferRelativeResize="0"/>
          <p:nvPr/>
        </p:nvPicPr>
        <p:blipFill>
          <a:blip r:embed="rId5">
            <a:alphaModFix/>
          </a:blip>
          <a:stretch>
            <a:fillRect/>
          </a:stretch>
        </p:blipFill>
        <p:spPr>
          <a:xfrm>
            <a:off x="7446286" y="-148638"/>
            <a:ext cx="564301" cy="564301"/>
          </a:xfrm>
          <a:prstGeom prst="rect">
            <a:avLst/>
          </a:prstGeom>
          <a:noFill/>
          <a:ln>
            <a:noFill/>
          </a:ln>
        </p:spPr>
      </p:pic>
      <p:pic>
        <p:nvPicPr>
          <p:cNvPr id="391" name="Google Shape;391;p28"/>
          <p:cNvPicPr preferRelativeResize="0"/>
          <p:nvPr/>
        </p:nvPicPr>
        <p:blipFill>
          <a:blip r:embed="rId6">
            <a:alphaModFix/>
          </a:blip>
          <a:stretch>
            <a:fillRect/>
          </a:stretch>
        </p:blipFill>
        <p:spPr>
          <a:xfrm>
            <a:off x="8413915" y="891176"/>
            <a:ext cx="1010611" cy="10076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29"/>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394" name="Google Shape;394;p29"/>
          <p:cNvSpPr txBox="1"/>
          <p:nvPr>
            <p:ph idx="2" type="title"/>
          </p:nvPr>
        </p:nvSpPr>
        <p:spPr>
          <a:xfrm>
            <a:off x="720000" y="1663250"/>
            <a:ext cx="2305500" cy="5277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95" name="Google Shape;395;p29"/>
          <p:cNvSpPr txBox="1"/>
          <p:nvPr>
            <p:ph idx="1" type="subTitle"/>
          </p:nvPr>
        </p:nvSpPr>
        <p:spPr>
          <a:xfrm>
            <a:off x="720000" y="2249775"/>
            <a:ext cx="2305500" cy="414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396" name="Google Shape;396;p29"/>
          <p:cNvSpPr txBox="1"/>
          <p:nvPr>
            <p:ph idx="3" type="title"/>
          </p:nvPr>
        </p:nvSpPr>
        <p:spPr>
          <a:xfrm>
            <a:off x="3419269" y="1663250"/>
            <a:ext cx="2305500" cy="527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97" name="Google Shape;397;p29"/>
          <p:cNvSpPr txBox="1"/>
          <p:nvPr>
            <p:ph idx="4" type="subTitle"/>
          </p:nvPr>
        </p:nvSpPr>
        <p:spPr>
          <a:xfrm>
            <a:off x="3419271" y="2249775"/>
            <a:ext cx="2305500" cy="414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398" name="Google Shape;398;p29"/>
          <p:cNvSpPr txBox="1"/>
          <p:nvPr>
            <p:ph idx="5" type="title"/>
          </p:nvPr>
        </p:nvSpPr>
        <p:spPr>
          <a:xfrm>
            <a:off x="720000" y="2986775"/>
            <a:ext cx="2305500" cy="5277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99" name="Google Shape;399;p29"/>
          <p:cNvSpPr txBox="1"/>
          <p:nvPr>
            <p:ph idx="6" type="subTitle"/>
          </p:nvPr>
        </p:nvSpPr>
        <p:spPr>
          <a:xfrm>
            <a:off x="720000" y="3573300"/>
            <a:ext cx="2305500" cy="414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400" name="Google Shape;400;p29"/>
          <p:cNvSpPr txBox="1"/>
          <p:nvPr>
            <p:ph idx="7" type="title"/>
          </p:nvPr>
        </p:nvSpPr>
        <p:spPr>
          <a:xfrm>
            <a:off x="3419269" y="2986775"/>
            <a:ext cx="2305500" cy="5277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01" name="Google Shape;401;p29"/>
          <p:cNvSpPr txBox="1"/>
          <p:nvPr>
            <p:ph idx="8" type="subTitle"/>
          </p:nvPr>
        </p:nvSpPr>
        <p:spPr>
          <a:xfrm>
            <a:off x="3419271" y="3573300"/>
            <a:ext cx="2305500" cy="414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402" name="Google Shape;402;p29"/>
          <p:cNvSpPr txBox="1"/>
          <p:nvPr>
            <p:ph idx="9" type="title"/>
          </p:nvPr>
        </p:nvSpPr>
        <p:spPr>
          <a:xfrm>
            <a:off x="6118545" y="1663250"/>
            <a:ext cx="2305500" cy="527700"/>
          </a:xfrm>
          <a:prstGeom prst="rect">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03" name="Google Shape;403;p29"/>
          <p:cNvSpPr txBox="1"/>
          <p:nvPr>
            <p:ph idx="13" type="subTitle"/>
          </p:nvPr>
        </p:nvSpPr>
        <p:spPr>
          <a:xfrm>
            <a:off x="6118550" y="2249775"/>
            <a:ext cx="2305500" cy="414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404" name="Google Shape;404;p29"/>
          <p:cNvSpPr txBox="1"/>
          <p:nvPr>
            <p:ph idx="14" type="title"/>
          </p:nvPr>
        </p:nvSpPr>
        <p:spPr>
          <a:xfrm>
            <a:off x="6118545" y="2986775"/>
            <a:ext cx="2305500" cy="527700"/>
          </a:xfrm>
          <a:prstGeom prst="rect">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05" name="Google Shape;405;p29"/>
          <p:cNvSpPr txBox="1"/>
          <p:nvPr>
            <p:ph idx="15" type="subTitle"/>
          </p:nvPr>
        </p:nvSpPr>
        <p:spPr>
          <a:xfrm>
            <a:off x="6118550" y="3573300"/>
            <a:ext cx="2305500" cy="414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pic>
        <p:nvPicPr>
          <p:cNvPr id="406" name="Google Shape;406;p29"/>
          <p:cNvPicPr preferRelativeResize="0"/>
          <p:nvPr/>
        </p:nvPicPr>
        <p:blipFill>
          <a:blip r:embed="rId3">
            <a:alphaModFix/>
          </a:blip>
          <a:stretch>
            <a:fillRect/>
          </a:stretch>
        </p:blipFill>
        <p:spPr>
          <a:xfrm>
            <a:off x="6946288" y="80489"/>
            <a:ext cx="1110927" cy="1107673"/>
          </a:xfrm>
          <a:prstGeom prst="rect">
            <a:avLst/>
          </a:prstGeom>
          <a:noFill/>
          <a:ln>
            <a:noFill/>
          </a:ln>
        </p:spPr>
      </p:pic>
      <p:pic>
        <p:nvPicPr>
          <p:cNvPr id="407" name="Google Shape;407;p29"/>
          <p:cNvPicPr preferRelativeResize="0"/>
          <p:nvPr/>
        </p:nvPicPr>
        <p:blipFill>
          <a:blip r:embed="rId4">
            <a:alphaModFix/>
          </a:blip>
          <a:stretch>
            <a:fillRect/>
          </a:stretch>
        </p:blipFill>
        <p:spPr>
          <a:xfrm>
            <a:off x="7599205" y="703075"/>
            <a:ext cx="715315" cy="712177"/>
          </a:xfrm>
          <a:prstGeom prst="rect">
            <a:avLst/>
          </a:prstGeom>
          <a:noFill/>
          <a:ln>
            <a:noFill/>
          </a:ln>
        </p:spPr>
      </p:pic>
      <p:pic>
        <p:nvPicPr>
          <p:cNvPr id="408" name="Google Shape;408;p29"/>
          <p:cNvPicPr preferRelativeResize="0"/>
          <p:nvPr/>
        </p:nvPicPr>
        <p:blipFill>
          <a:blip r:embed="rId5">
            <a:alphaModFix/>
          </a:blip>
          <a:stretch>
            <a:fillRect/>
          </a:stretch>
        </p:blipFill>
        <p:spPr>
          <a:xfrm>
            <a:off x="8057233" y="344917"/>
            <a:ext cx="1353861" cy="1353856"/>
          </a:xfrm>
          <a:prstGeom prst="rect">
            <a:avLst/>
          </a:prstGeom>
          <a:noFill/>
          <a:ln>
            <a:noFill/>
          </a:ln>
        </p:spPr>
      </p:pic>
      <p:pic>
        <p:nvPicPr>
          <p:cNvPr id="409" name="Google Shape;409;p29"/>
          <p:cNvPicPr preferRelativeResize="0"/>
          <p:nvPr/>
        </p:nvPicPr>
        <p:blipFill>
          <a:blip r:embed="rId6">
            <a:alphaModFix/>
          </a:blip>
          <a:stretch>
            <a:fillRect/>
          </a:stretch>
        </p:blipFill>
        <p:spPr>
          <a:xfrm>
            <a:off x="7648729" y="-539800"/>
            <a:ext cx="1353861" cy="1353856"/>
          </a:xfrm>
          <a:prstGeom prst="rect">
            <a:avLst/>
          </a:prstGeom>
          <a:noFill/>
          <a:ln>
            <a:noFill/>
          </a:ln>
        </p:spPr>
      </p:pic>
      <p:sp>
        <p:nvSpPr>
          <p:cNvPr id="410" name="Google Shape;410;p29"/>
          <p:cNvSpPr/>
          <p:nvPr/>
        </p:nvSpPr>
        <p:spPr>
          <a:xfrm flipH="1">
            <a:off x="7181858" y="5447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bg>
      <p:bgPr>
        <a:blipFill>
          <a:blip r:embed="rId2">
            <a:alphaModFix/>
          </a:blip>
          <a:stretch>
            <a:fillRect/>
          </a:stretch>
        </a:blipFill>
      </p:bgPr>
    </p:bg>
    <p:spTree>
      <p:nvGrpSpPr>
        <p:cNvPr id="411" name="Shape 411"/>
        <p:cNvGrpSpPr/>
        <p:nvPr/>
      </p:nvGrpSpPr>
      <p:grpSpPr>
        <a:xfrm>
          <a:off x="0" y="0"/>
          <a:ext cx="0" cy="0"/>
          <a:chOff x="0" y="0"/>
          <a:chExt cx="0" cy="0"/>
        </a:xfrm>
      </p:grpSpPr>
      <p:sp>
        <p:nvSpPr>
          <p:cNvPr id="412" name="Google Shape;412;p30"/>
          <p:cNvSpPr txBox="1"/>
          <p:nvPr>
            <p:ph hasCustomPrompt="1" type="title"/>
          </p:nvPr>
        </p:nvSpPr>
        <p:spPr>
          <a:xfrm rot="-275">
            <a:off x="2697450" y="895773"/>
            <a:ext cx="3749100" cy="1008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13" name="Google Shape;413;p30"/>
          <p:cNvSpPr txBox="1"/>
          <p:nvPr>
            <p:ph idx="1" type="subTitle"/>
          </p:nvPr>
        </p:nvSpPr>
        <p:spPr>
          <a:xfrm>
            <a:off x="2697450" y="1904938"/>
            <a:ext cx="3749100" cy="59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dk2"/>
                </a:solidFill>
                <a:latin typeface="Overpass"/>
                <a:ea typeface="Overpass"/>
                <a:cs typeface="Overpass"/>
                <a:sym typeface="Overpass"/>
              </a:defRPr>
            </a:lvl1pPr>
            <a:lvl2pPr lvl="1" rtl="0" algn="ctr">
              <a:lnSpc>
                <a:spcPct val="100000"/>
              </a:lnSpc>
              <a:spcBef>
                <a:spcPts val="160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414" name="Google Shape;414;p30"/>
          <p:cNvSpPr txBox="1"/>
          <p:nvPr>
            <p:ph hasCustomPrompt="1" idx="2" type="title"/>
          </p:nvPr>
        </p:nvSpPr>
        <p:spPr>
          <a:xfrm>
            <a:off x="2697441" y="2647678"/>
            <a:ext cx="3749100" cy="10059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15" name="Google Shape;415;p30"/>
          <p:cNvSpPr txBox="1"/>
          <p:nvPr>
            <p:ph idx="3" type="subTitle"/>
          </p:nvPr>
        </p:nvSpPr>
        <p:spPr>
          <a:xfrm>
            <a:off x="2697450" y="3653563"/>
            <a:ext cx="3749100" cy="59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accent1"/>
                </a:solidFill>
                <a:latin typeface="Overpass"/>
                <a:ea typeface="Overpass"/>
                <a:cs typeface="Overpass"/>
                <a:sym typeface="Overpass"/>
              </a:defRPr>
            </a:lvl1pPr>
            <a:lvl2pPr lvl="1" rtl="0" algn="ctr">
              <a:lnSpc>
                <a:spcPct val="100000"/>
              </a:lnSpc>
              <a:spcBef>
                <a:spcPts val="160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grpSp>
        <p:nvGrpSpPr>
          <p:cNvPr id="416" name="Google Shape;416;p30"/>
          <p:cNvGrpSpPr/>
          <p:nvPr/>
        </p:nvGrpSpPr>
        <p:grpSpPr>
          <a:xfrm>
            <a:off x="-625621" y="152054"/>
            <a:ext cx="2741338" cy="4839264"/>
            <a:chOff x="-827187" y="-156613"/>
            <a:chExt cx="3196522" cy="5642798"/>
          </a:xfrm>
        </p:grpSpPr>
        <p:pic>
          <p:nvPicPr>
            <p:cNvPr id="417" name="Google Shape;417;p30"/>
            <p:cNvPicPr preferRelativeResize="0"/>
            <p:nvPr/>
          </p:nvPicPr>
          <p:blipFill>
            <a:blip r:embed="rId3">
              <a:alphaModFix/>
            </a:blip>
            <a:stretch>
              <a:fillRect/>
            </a:stretch>
          </p:blipFill>
          <p:spPr>
            <a:xfrm>
              <a:off x="371312" y="3089750"/>
              <a:ext cx="1729024" cy="1729024"/>
            </a:xfrm>
            <a:prstGeom prst="rect">
              <a:avLst/>
            </a:prstGeom>
            <a:noFill/>
            <a:ln>
              <a:noFill/>
            </a:ln>
          </p:spPr>
        </p:pic>
        <p:pic>
          <p:nvPicPr>
            <p:cNvPr id="418" name="Google Shape;418;p30"/>
            <p:cNvPicPr preferRelativeResize="0"/>
            <p:nvPr/>
          </p:nvPicPr>
          <p:blipFill>
            <a:blip r:embed="rId4">
              <a:alphaModFix/>
            </a:blip>
            <a:stretch>
              <a:fillRect/>
            </a:stretch>
          </p:blipFill>
          <p:spPr>
            <a:xfrm>
              <a:off x="-653690" y="2757325"/>
              <a:ext cx="1507727" cy="1503249"/>
            </a:xfrm>
            <a:prstGeom prst="rect">
              <a:avLst/>
            </a:prstGeom>
            <a:noFill/>
            <a:ln>
              <a:noFill/>
            </a:ln>
          </p:spPr>
        </p:pic>
        <p:pic>
          <p:nvPicPr>
            <p:cNvPr id="419" name="Google Shape;419;p30"/>
            <p:cNvPicPr preferRelativeResize="0"/>
            <p:nvPr/>
          </p:nvPicPr>
          <p:blipFill>
            <a:blip r:embed="rId5">
              <a:alphaModFix/>
            </a:blip>
            <a:stretch>
              <a:fillRect/>
            </a:stretch>
          </p:blipFill>
          <p:spPr>
            <a:xfrm>
              <a:off x="-827187" y="3895863"/>
              <a:ext cx="1590323" cy="1590323"/>
            </a:xfrm>
            <a:prstGeom prst="rect">
              <a:avLst/>
            </a:prstGeom>
            <a:noFill/>
            <a:ln>
              <a:noFill/>
            </a:ln>
          </p:spPr>
        </p:pic>
        <p:pic>
          <p:nvPicPr>
            <p:cNvPr id="420" name="Google Shape;420;p30"/>
            <p:cNvPicPr preferRelativeResize="0"/>
            <p:nvPr/>
          </p:nvPicPr>
          <p:blipFill>
            <a:blip r:embed="rId4">
              <a:alphaModFix/>
            </a:blip>
            <a:stretch>
              <a:fillRect/>
            </a:stretch>
          </p:blipFill>
          <p:spPr>
            <a:xfrm>
              <a:off x="-417316" y="-156613"/>
              <a:ext cx="1219277" cy="1215674"/>
            </a:xfrm>
            <a:prstGeom prst="rect">
              <a:avLst/>
            </a:prstGeom>
            <a:noFill/>
            <a:ln>
              <a:noFill/>
            </a:ln>
          </p:spPr>
        </p:pic>
        <p:pic>
          <p:nvPicPr>
            <p:cNvPr id="421" name="Google Shape;421;p30"/>
            <p:cNvPicPr preferRelativeResize="0"/>
            <p:nvPr/>
          </p:nvPicPr>
          <p:blipFill>
            <a:blip r:embed="rId6">
              <a:alphaModFix/>
            </a:blip>
            <a:stretch>
              <a:fillRect/>
            </a:stretch>
          </p:blipFill>
          <p:spPr>
            <a:xfrm>
              <a:off x="437973" y="4310914"/>
              <a:ext cx="763576" cy="760221"/>
            </a:xfrm>
            <a:prstGeom prst="rect">
              <a:avLst/>
            </a:prstGeom>
            <a:noFill/>
            <a:ln>
              <a:noFill/>
            </a:ln>
          </p:spPr>
        </p:pic>
        <p:pic>
          <p:nvPicPr>
            <p:cNvPr id="422" name="Google Shape;422;p30"/>
            <p:cNvPicPr preferRelativeResize="0"/>
            <p:nvPr/>
          </p:nvPicPr>
          <p:blipFill>
            <a:blip r:embed="rId5">
              <a:alphaModFix/>
            </a:blip>
            <a:stretch>
              <a:fillRect/>
            </a:stretch>
          </p:blipFill>
          <p:spPr>
            <a:xfrm>
              <a:off x="-200887" y="209152"/>
              <a:ext cx="2118948" cy="2118948"/>
            </a:xfrm>
            <a:prstGeom prst="rect">
              <a:avLst/>
            </a:prstGeom>
            <a:noFill/>
            <a:ln>
              <a:noFill/>
            </a:ln>
          </p:spPr>
        </p:pic>
        <p:pic>
          <p:nvPicPr>
            <p:cNvPr id="423" name="Google Shape;423;p30"/>
            <p:cNvPicPr preferRelativeResize="0"/>
            <p:nvPr/>
          </p:nvPicPr>
          <p:blipFill>
            <a:blip r:embed="rId3">
              <a:alphaModFix/>
            </a:blip>
            <a:stretch>
              <a:fillRect/>
            </a:stretch>
          </p:blipFill>
          <p:spPr>
            <a:xfrm>
              <a:off x="-736286" y="1344587"/>
              <a:ext cx="1590323" cy="1590323"/>
            </a:xfrm>
            <a:prstGeom prst="rect">
              <a:avLst/>
            </a:prstGeom>
            <a:noFill/>
            <a:ln>
              <a:noFill/>
            </a:ln>
          </p:spPr>
        </p:pic>
        <p:sp>
          <p:nvSpPr>
            <p:cNvPr id="424" name="Google Shape;424;p30"/>
            <p:cNvSpPr/>
            <p:nvPr/>
          </p:nvSpPr>
          <p:spPr>
            <a:xfrm flipH="1">
              <a:off x="1091754" y="248000"/>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5" name="Google Shape;425;p30"/>
            <p:cNvPicPr preferRelativeResize="0"/>
            <p:nvPr/>
          </p:nvPicPr>
          <p:blipFill>
            <a:blip r:embed="rId7">
              <a:alphaModFix/>
            </a:blip>
            <a:stretch>
              <a:fillRect/>
            </a:stretch>
          </p:blipFill>
          <p:spPr>
            <a:xfrm>
              <a:off x="281809" y="1528499"/>
              <a:ext cx="2087526" cy="2086502"/>
            </a:xfrm>
            <a:prstGeom prst="rect">
              <a:avLst/>
            </a:prstGeom>
            <a:noFill/>
            <a:ln>
              <a:noFill/>
            </a:ln>
          </p:spPr>
        </p:pic>
      </p:grpSp>
      <p:grpSp>
        <p:nvGrpSpPr>
          <p:cNvPr id="426" name="Google Shape;426;p30"/>
          <p:cNvGrpSpPr/>
          <p:nvPr/>
        </p:nvGrpSpPr>
        <p:grpSpPr>
          <a:xfrm>
            <a:off x="7026356" y="153750"/>
            <a:ext cx="2743256" cy="4835878"/>
            <a:chOff x="6774651" y="-156613"/>
            <a:chExt cx="3196522" cy="5642798"/>
          </a:xfrm>
        </p:grpSpPr>
        <p:pic>
          <p:nvPicPr>
            <p:cNvPr id="427" name="Google Shape;427;p30"/>
            <p:cNvPicPr preferRelativeResize="0"/>
            <p:nvPr/>
          </p:nvPicPr>
          <p:blipFill>
            <a:blip r:embed="rId3">
              <a:alphaModFix/>
            </a:blip>
            <a:stretch>
              <a:fillRect/>
            </a:stretch>
          </p:blipFill>
          <p:spPr>
            <a:xfrm>
              <a:off x="7043650" y="3089750"/>
              <a:ext cx="1729024" cy="1729024"/>
            </a:xfrm>
            <a:prstGeom prst="rect">
              <a:avLst/>
            </a:prstGeom>
            <a:noFill/>
            <a:ln>
              <a:noFill/>
            </a:ln>
          </p:spPr>
        </p:pic>
        <p:pic>
          <p:nvPicPr>
            <p:cNvPr id="428" name="Google Shape;428;p30"/>
            <p:cNvPicPr preferRelativeResize="0"/>
            <p:nvPr/>
          </p:nvPicPr>
          <p:blipFill>
            <a:blip r:embed="rId4">
              <a:alphaModFix/>
            </a:blip>
            <a:stretch>
              <a:fillRect/>
            </a:stretch>
          </p:blipFill>
          <p:spPr>
            <a:xfrm>
              <a:off x="8289950" y="2757325"/>
              <a:ext cx="1507727" cy="1503249"/>
            </a:xfrm>
            <a:prstGeom prst="rect">
              <a:avLst/>
            </a:prstGeom>
            <a:noFill/>
            <a:ln>
              <a:noFill/>
            </a:ln>
          </p:spPr>
        </p:pic>
        <p:pic>
          <p:nvPicPr>
            <p:cNvPr id="429" name="Google Shape;429;p30"/>
            <p:cNvPicPr preferRelativeResize="0"/>
            <p:nvPr/>
          </p:nvPicPr>
          <p:blipFill>
            <a:blip r:embed="rId5">
              <a:alphaModFix/>
            </a:blip>
            <a:stretch>
              <a:fillRect/>
            </a:stretch>
          </p:blipFill>
          <p:spPr>
            <a:xfrm>
              <a:off x="8380850" y="3895863"/>
              <a:ext cx="1590323" cy="1590323"/>
            </a:xfrm>
            <a:prstGeom prst="rect">
              <a:avLst/>
            </a:prstGeom>
            <a:noFill/>
            <a:ln>
              <a:noFill/>
            </a:ln>
          </p:spPr>
        </p:pic>
        <p:pic>
          <p:nvPicPr>
            <p:cNvPr id="430" name="Google Shape;430;p30"/>
            <p:cNvPicPr preferRelativeResize="0"/>
            <p:nvPr/>
          </p:nvPicPr>
          <p:blipFill>
            <a:blip r:embed="rId4">
              <a:alphaModFix/>
            </a:blip>
            <a:stretch>
              <a:fillRect/>
            </a:stretch>
          </p:blipFill>
          <p:spPr>
            <a:xfrm>
              <a:off x="8342026" y="-156613"/>
              <a:ext cx="1219277" cy="1215674"/>
            </a:xfrm>
            <a:prstGeom prst="rect">
              <a:avLst/>
            </a:prstGeom>
            <a:noFill/>
            <a:ln>
              <a:noFill/>
            </a:ln>
          </p:spPr>
        </p:pic>
        <p:pic>
          <p:nvPicPr>
            <p:cNvPr id="431" name="Google Shape;431;p30"/>
            <p:cNvPicPr preferRelativeResize="0"/>
            <p:nvPr/>
          </p:nvPicPr>
          <p:blipFill>
            <a:blip r:embed="rId6">
              <a:alphaModFix/>
            </a:blip>
            <a:stretch>
              <a:fillRect/>
            </a:stretch>
          </p:blipFill>
          <p:spPr>
            <a:xfrm>
              <a:off x="7942437" y="4310914"/>
              <a:ext cx="763576" cy="760221"/>
            </a:xfrm>
            <a:prstGeom prst="rect">
              <a:avLst/>
            </a:prstGeom>
            <a:noFill/>
            <a:ln>
              <a:noFill/>
            </a:ln>
          </p:spPr>
        </p:pic>
        <p:pic>
          <p:nvPicPr>
            <p:cNvPr id="432" name="Google Shape;432;p30"/>
            <p:cNvPicPr preferRelativeResize="0"/>
            <p:nvPr/>
          </p:nvPicPr>
          <p:blipFill>
            <a:blip r:embed="rId5">
              <a:alphaModFix/>
            </a:blip>
            <a:stretch>
              <a:fillRect/>
            </a:stretch>
          </p:blipFill>
          <p:spPr>
            <a:xfrm>
              <a:off x="7225926" y="209152"/>
              <a:ext cx="2118948" cy="2118948"/>
            </a:xfrm>
            <a:prstGeom prst="rect">
              <a:avLst/>
            </a:prstGeom>
            <a:noFill/>
            <a:ln>
              <a:noFill/>
            </a:ln>
          </p:spPr>
        </p:pic>
        <p:pic>
          <p:nvPicPr>
            <p:cNvPr id="433" name="Google Shape;433;p30"/>
            <p:cNvPicPr preferRelativeResize="0"/>
            <p:nvPr/>
          </p:nvPicPr>
          <p:blipFill>
            <a:blip r:embed="rId3">
              <a:alphaModFix/>
            </a:blip>
            <a:stretch>
              <a:fillRect/>
            </a:stretch>
          </p:blipFill>
          <p:spPr>
            <a:xfrm>
              <a:off x="8289950" y="1344587"/>
              <a:ext cx="1590323" cy="1590323"/>
            </a:xfrm>
            <a:prstGeom prst="rect">
              <a:avLst/>
            </a:prstGeom>
            <a:noFill/>
            <a:ln>
              <a:noFill/>
            </a:ln>
          </p:spPr>
        </p:pic>
        <p:sp>
          <p:nvSpPr>
            <p:cNvPr id="434" name="Google Shape;434;p30"/>
            <p:cNvSpPr/>
            <p:nvPr/>
          </p:nvSpPr>
          <p:spPr>
            <a:xfrm flipH="1">
              <a:off x="7942433" y="248000"/>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5" name="Google Shape;435;p30"/>
            <p:cNvPicPr preferRelativeResize="0"/>
            <p:nvPr/>
          </p:nvPicPr>
          <p:blipFill>
            <a:blip r:embed="rId7">
              <a:alphaModFix/>
            </a:blip>
            <a:stretch>
              <a:fillRect/>
            </a:stretch>
          </p:blipFill>
          <p:spPr>
            <a:xfrm>
              <a:off x="6774651" y="1528499"/>
              <a:ext cx="2087526" cy="2086502"/>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59" name="Shape 59"/>
        <p:cNvGrpSpPr/>
        <p:nvPr/>
      </p:nvGrpSpPr>
      <p:grpSpPr>
        <a:xfrm>
          <a:off x="0" y="0"/>
          <a:ext cx="0" cy="0"/>
          <a:chOff x="0" y="0"/>
          <a:chExt cx="0" cy="0"/>
        </a:xfrm>
      </p:grpSpPr>
      <p:pic>
        <p:nvPicPr>
          <p:cNvPr id="60" name="Google Shape;60;p4"/>
          <p:cNvPicPr preferRelativeResize="0"/>
          <p:nvPr/>
        </p:nvPicPr>
        <p:blipFill>
          <a:blip r:embed="rId3">
            <a:alphaModFix/>
          </a:blip>
          <a:stretch>
            <a:fillRect/>
          </a:stretch>
        </p:blipFill>
        <p:spPr>
          <a:xfrm>
            <a:off x="7300636" y="32675"/>
            <a:ext cx="1699666" cy="1699656"/>
          </a:xfrm>
          <a:prstGeom prst="rect">
            <a:avLst/>
          </a:prstGeom>
          <a:noFill/>
          <a:ln>
            <a:noFill/>
          </a:ln>
        </p:spPr>
      </p:pic>
      <p:sp>
        <p:nvSpPr>
          <p:cNvPr id="61" name="Google Shape;61;p4"/>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Clr>
                <a:schemeClr val="lt1"/>
              </a:buClr>
              <a:buSzPts val="3100"/>
              <a:buNone/>
              <a:defRPr>
                <a:solidFill>
                  <a:schemeClr val="lt1"/>
                </a:solidFill>
              </a:defRPr>
            </a:lvl2pPr>
            <a:lvl3pPr lvl="2" rtl="0">
              <a:spcBef>
                <a:spcPts val="0"/>
              </a:spcBef>
              <a:spcAft>
                <a:spcPts val="0"/>
              </a:spcAft>
              <a:buClr>
                <a:schemeClr val="lt1"/>
              </a:buClr>
              <a:buSzPts val="3100"/>
              <a:buNone/>
              <a:defRPr>
                <a:solidFill>
                  <a:schemeClr val="lt1"/>
                </a:solidFill>
              </a:defRPr>
            </a:lvl3pPr>
            <a:lvl4pPr lvl="3" rtl="0">
              <a:spcBef>
                <a:spcPts val="0"/>
              </a:spcBef>
              <a:spcAft>
                <a:spcPts val="0"/>
              </a:spcAft>
              <a:buClr>
                <a:schemeClr val="lt1"/>
              </a:buClr>
              <a:buSzPts val="3100"/>
              <a:buNone/>
              <a:defRPr>
                <a:solidFill>
                  <a:schemeClr val="lt1"/>
                </a:solidFill>
              </a:defRPr>
            </a:lvl4pPr>
            <a:lvl5pPr lvl="4" rtl="0">
              <a:spcBef>
                <a:spcPts val="0"/>
              </a:spcBef>
              <a:spcAft>
                <a:spcPts val="0"/>
              </a:spcAft>
              <a:buClr>
                <a:schemeClr val="lt1"/>
              </a:buClr>
              <a:buSzPts val="3100"/>
              <a:buNone/>
              <a:defRPr>
                <a:solidFill>
                  <a:schemeClr val="lt1"/>
                </a:solidFill>
              </a:defRPr>
            </a:lvl5pPr>
            <a:lvl6pPr lvl="5" rtl="0">
              <a:spcBef>
                <a:spcPts val="0"/>
              </a:spcBef>
              <a:spcAft>
                <a:spcPts val="0"/>
              </a:spcAft>
              <a:buClr>
                <a:schemeClr val="lt1"/>
              </a:buClr>
              <a:buSzPts val="3100"/>
              <a:buNone/>
              <a:defRPr>
                <a:solidFill>
                  <a:schemeClr val="lt1"/>
                </a:solidFill>
              </a:defRPr>
            </a:lvl6pPr>
            <a:lvl7pPr lvl="6" rtl="0">
              <a:spcBef>
                <a:spcPts val="0"/>
              </a:spcBef>
              <a:spcAft>
                <a:spcPts val="0"/>
              </a:spcAft>
              <a:buClr>
                <a:schemeClr val="lt1"/>
              </a:buClr>
              <a:buSzPts val="3100"/>
              <a:buNone/>
              <a:defRPr>
                <a:solidFill>
                  <a:schemeClr val="lt1"/>
                </a:solidFill>
              </a:defRPr>
            </a:lvl7pPr>
            <a:lvl8pPr lvl="7" rtl="0">
              <a:spcBef>
                <a:spcPts val="0"/>
              </a:spcBef>
              <a:spcAft>
                <a:spcPts val="0"/>
              </a:spcAft>
              <a:buClr>
                <a:schemeClr val="lt1"/>
              </a:buClr>
              <a:buSzPts val="3100"/>
              <a:buNone/>
              <a:defRPr>
                <a:solidFill>
                  <a:schemeClr val="lt1"/>
                </a:solidFill>
              </a:defRPr>
            </a:lvl8pPr>
            <a:lvl9pPr lvl="8" rtl="0">
              <a:spcBef>
                <a:spcPts val="0"/>
              </a:spcBef>
              <a:spcAft>
                <a:spcPts val="0"/>
              </a:spcAft>
              <a:buClr>
                <a:schemeClr val="lt1"/>
              </a:buClr>
              <a:buSzPts val="3100"/>
              <a:buNone/>
              <a:defRPr>
                <a:solidFill>
                  <a:schemeClr val="lt1"/>
                </a:solidFill>
              </a:defRPr>
            </a:lvl9pPr>
          </a:lstStyle>
          <a:p/>
        </p:txBody>
      </p:sp>
      <p:sp>
        <p:nvSpPr>
          <p:cNvPr id="62" name="Google Shape;62;p4"/>
          <p:cNvSpPr txBox="1"/>
          <p:nvPr>
            <p:ph idx="1" type="body"/>
          </p:nvPr>
        </p:nvSpPr>
        <p:spPr>
          <a:xfrm>
            <a:off x="720000" y="1217925"/>
            <a:ext cx="7704000" cy="3385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AutoNum type="arabicPeriod"/>
              <a:defRPr sz="1150">
                <a:solidFill>
                  <a:schemeClr val="dk2"/>
                </a:solidFill>
              </a:defRPr>
            </a:lvl1pPr>
            <a:lvl2pPr indent="-317500" lvl="1" marL="914400" rtl="0">
              <a:lnSpc>
                <a:spcPct val="115000"/>
              </a:lnSpc>
              <a:spcBef>
                <a:spcPts val="0"/>
              </a:spcBef>
              <a:spcAft>
                <a:spcPts val="0"/>
              </a:spcAft>
              <a:buClr>
                <a:schemeClr val="dk2"/>
              </a:buClr>
              <a:buSzPts val="1400"/>
              <a:buAutoNum type="alphaLcPeriod"/>
              <a:defRPr>
                <a:solidFill>
                  <a:schemeClr val="dk2"/>
                </a:solidFill>
              </a:defRPr>
            </a:lvl2pPr>
            <a:lvl3pPr indent="-317500" lvl="2" marL="1371600" rtl="0">
              <a:lnSpc>
                <a:spcPct val="115000"/>
              </a:lnSpc>
              <a:spcBef>
                <a:spcPts val="1600"/>
              </a:spcBef>
              <a:spcAft>
                <a:spcPts val="0"/>
              </a:spcAft>
              <a:buClr>
                <a:schemeClr val="dk2"/>
              </a:buClr>
              <a:buSzPts val="1400"/>
              <a:buAutoNum type="romanLcPeriod"/>
              <a:defRPr>
                <a:solidFill>
                  <a:schemeClr val="dk2"/>
                </a:solidFill>
              </a:defRPr>
            </a:lvl3pPr>
            <a:lvl4pPr indent="-317500" lvl="3" marL="1828800" rtl="0">
              <a:lnSpc>
                <a:spcPct val="115000"/>
              </a:lnSpc>
              <a:spcBef>
                <a:spcPts val="1600"/>
              </a:spcBef>
              <a:spcAft>
                <a:spcPts val="0"/>
              </a:spcAft>
              <a:buClr>
                <a:schemeClr val="dk2"/>
              </a:buClr>
              <a:buSzPts val="1400"/>
              <a:buAutoNum type="arabicPeriod"/>
              <a:defRPr>
                <a:solidFill>
                  <a:schemeClr val="dk2"/>
                </a:solidFill>
              </a:defRPr>
            </a:lvl4pPr>
            <a:lvl5pPr indent="-317500" lvl="4" marL="2286000" rtl="0">
              <a:lnSpc>
                <a:spcPct val="115000"/>
              </a:lnSpc>
              <a:spcBef>
                <a:spcPts val="1600"/>
              </a:spcBef>
              <a:spcAft>
                <a:spcPts val="0"/>
              </a:spcAft>
              <a:buClr>
                <a:schemeClr val="dk2"/>
              </a:buClr>
              <a:buSzPts val="1400"/>
              <a:buAutoNum type="alphaLcPeriod"/>
              <a:defRPr>
                <a:solidFill>
                  <a:schemeClr val="dk2"/>
                </a:solidFill>
              </a:defRPr>
            </a:lvl5pPr>
            <a:lvl6pPr indent="-317500" lvl="5" marL="2743200" rtl="0">
              <a:lnSpc>
                <a:spcPct val="115000"/>
              </a:lnSpc>
              <a:spcBef>
                <a:spcPts val="1600"/>
              </a:spcBef>
              <a:spcAft>
                <a:spcPts val="0"/>
              </a:spcAft>
              <a:buClr>
                <a:schemeClr val="dk2"/>
              </a:buClr>
              <a:buSzPts val="1400"/>
              <a:buAutoNum type="romanLcPeriod"/>
              <a:defRPr>
                <a:solidFill>
                  <a:schemeClr val="dk2"/>
                </a:solidFill>
              </a:defRPr>
            </a:lvl6pPr>
            <a:lvl7pPr indent="-317500" lvl="6" marL="3200400" rtl="0">
              <a:lnSpc>
                <a:spcPct val="115000"/>
              </a:lnSpc>
              <a:spcBef>
                <a:spcPts val="1600"/>
              </a:spcBef>
              <a:spcAft>
                <a:spcPts val="0"/>
              </a:spcAft>
              <a:buClr>
                <a:schemeClr val="dk2"/>
              </a:buClr>
              <a:buSzPts val="1400"/>
              <a:buAutoNum type="arabicPeriod"/>
              <a:defRPr>
                <a:solidFill>
                  <a:schemeClr val="dk2"/>
                </a:solidFill>
              </a:defRPr>
            </a:lvl7pPr>
            <a:lvl8pPr indent="-317500" lvl="7" marL="3657600" rtl="0">
              <a:lnSpc>
                <a:spcPct val="115000"/>
              </a:lnSpc>
              <a:spcBef>
                <a:spcPts val="1600"/>
              </a:spcBef>
              <a:spcAft>
                <a:spcPts val="0"/>
              </a:spcAft>
              <a:buClr>
                <a:schemeClr val="dk2"/>
              </a:buClr>
              <a:buSzPts val="1400"/>
              <a:buAutoNum type="alphaLcPeriod"/>
              <a:defRPr>
                <a:solidFill>
                  <a:schemeClr val="dk2"/>
                </a:solidFill>
              </a:defRPr>
            </a:lvl8pPr>
            <a:lvl9pPr indent="-317500" lvl="8" marL="4114800" rtl="0">
              <a:lnSpc>
                <a:spcPct val="115000"/>
              </a:lnSpc>
              <a:spcBef>
                <a:spcPts val="1600"/>
              </a:spcBef>
              <a:spcAft>
                <a:spcPts val="1600"/>
              </a:spcAft>
              <a:buClr>
                <a:schemeClr val="dk2"/>
              </a:buClr>
              <a:buSzPts val="1400"/>
              <a:buAutoNum type="romanLcPeriod"/>
              <a:defRPr>
                <a:solidFill>
                  <a:schemeClr val="dk2"/>
                </a:solidFill>
              </a:defRPr>
            </a:lvl9pPr>
          </a:lstStyle>
          <a:p/>
        </p:txBody>
      </p:sp>
      <p:sp>
        <p:nvSpPr>
          <p:cNvPr id="63" name="Google Shape;63;p4"/>
          <p:cNvSpPr/>
          <p:nvPr/>
        </p:nvSpPr>
        <p:spPr>
          <a:xfrm>
            <a:off x="8394750" y="151642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 name="Google Shape;64;p4"/>
          <p:cNvPicPr preferRelativeResize="0"/>
          <p:nvPr/>
        </p:nvPicPr>
        <p:blipFill>
          <a:blip r:embed="rId4">
            <a:alphaModFix/>
          </a:blip>
          <a:stretch>
            <a:fillRect/>
          </a:stretch>
        </p:blipFill>
        <p:spPr>
          <a:xfrm>
            <a:off x="6969192" y="-35550"/>
            <a:ext cx="990039" cy="989576"/>
          </a:xfrm>
          <a:prstGeom prst="rect">
            <a:avLst/>
          </a:prstGeom>
          <a:noFill/>
          <a:ln>
            <a:noFill/>
          </a:ln>
        </p:spPr>
      </p:pic>
      <p:pic>
        <p:nvPicPr>
          <p:cNvPr id="65" name="Google Shape;65;p4"/>
          <p:cNvPicPr preferRelativeResize="0"/>
          <p:nvPr/>
        </p:nvPicPr>
        <p:blipFill>
          <a:blip r:embed="rId5">
            <a:alphaModFix/>
          </a:blip>
          <a:stretch>
            <a:fillRect/>
          </a:stretch>
        </p:blipFill>
        <p:spPr>
          <a:xfrm>
            <a:off x="7100805" y="928250"/>
            <a:ext cx="566794" cy="56429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TITLE_AND_TWO_COLUMNS_1">
    <p:bg>
      <p:bgPr>
        <a:blipFill>
          <a:blip r:embed="rId2">
            <a:alphaModFix/>
          </a:blip>
          <a:stretch>
            <a:fillRect/>
          </a:stretch>
        </a:blipFill>
      </p:bgPr>
    </p:bg>
    <p:spTree>
      <p:nvGrpSpPr>
        <p:cNvPr id="436" name="Shape 436"/>
        <p:cNvGrpSpPr/>
        <p:nvPr/>
      </p:nvGrpSpPr>
      <p:grpSpPr>
        <a:xfrm>
          <a:off x="0" y="0"/>
          <a:ext cx="0" cy="0"/>
          <a:chOff x="0" y="0"/>
          <a:chExt cx="0" cy="0"/>
        </a:xfrm>
      </p:grpSpPr>
      <p:pic>
        <p:nvPicPr>
          <p:cNvPr id="437" name="Google Shape;437;p31"/>
          <p:cNvPicPr preferRelativeResize="0"/>
          <p:nvPr/>
        </p:nvPicPr>
        <p:blipFill>
          <a:blip r:embed="rId3">
            <a:alphaModFix/>
          </a:blip>
          <a:stretch>
            <a:fillRect/>
          </a:stretch>
        </p:blipFill>
        <p:spPr>
          <a:xfrm flipH="1">
            <a:off x="8464176" y="1651349"/>
            <a:ext cx="901376" cy="900926"/>
          </a:xfrm>
          <a:prstGeom prst="rect">
            <a:avLst/>
          </a:prstGeom>
          <a:noFill/>
          <a:ln>
            <a:noFill/>
          </a:ln>
        </p:spPr>
      </p:pic>
      <p:sp>
        <p:nvSpPr>
          <p:cNvPr id="438" name="Google Shape;438;p31"/>
          <p:cNvSpPr txBox="1"/>
          <p:nvPr>
            <p:ph idx="1" type="subTitle"/>
          </p:nvPr>
        </p:nvSpPr>
        <p:spPr>
          <a:xfrm>
            <a:off x="1874725" y="2913038"/>
            <a:ext cx="3374100" cy="338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439" name="Google Shape;439;p31"/>
          <p:cNvSpPr txBox="1"/>
          <p:nvPr>
            <p:ph idx="2" type="subTitle"/>
          </p:nvPr>
        </p:nvSpPr>
        <p:spPr>
          <a:xfrm>
            <a:off x="3935275" y="3922800"/>
            <a:ext cx="3374100" cy="338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440" name="Google Shape;440;p31"/>
          <p:cNvSpPr txBox="1"/>
          <p:nvPr>
            <p:ph hasCustomPrompt="1" type="title"/>
          </p:nvPr>
        </p:nvSpPr>
        <p:spPr>
          <a:xfrm>
            <a:off x="1953375" y="1302400"/>
            <a:ext cx="923400" cy="923400"/>
          </a:xfrm>
          <a:prstGeom prst="rect">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6200"/>
              <a:buNone/>
              <a:defRPr sz="2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1" name="Google Shape;441;p31"/>
          <p:cNvSpPr txBox="1"/>
          <p:nvPr>
            <p:ph hasCustomPrompt="1" idx="3" type="title"/>
          </p:nvPr>
        </p:nvSpPr>
        <p:spPr>
          <a:xfrm>
            <a:off x="1953375" y="3433650"/>
            <a:ext cx="923400" cy="9234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6200"/>
              <a:buNone/>
              <a:defRPr sz="2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2" name="Google Shape;442;p31"/>
          <p:cNvSpPr txBox="1"/>
          <p:nvPr>
            <p:ph idx="4"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443" name="Google Shape;443;p31"/>
          <p:cNvSpPr txBox="1"/>
          <p:nvPr>
            <p:ph idx="5" type="subTitle"/>
          </p:nvPr>
        </p:nvSpPr>
        <p:spPr>
          <a:xfrm>
            <a:off x="3934975" y="1789150"/>
            <a:ext cx="3374700" cy="336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444" name="Google Shape;444;p31"/>
          <p:cNvSpPr txBox="1"/>
          <p:nvPr>
            <p:ph hasCustomPrompt="1" idx="6" type="title"/>
          </p:nvPr>
        </p:nvSpPr>
        <p:spPr>
          <a:xfrm>
            <a:off x="6313825" y="2404450"/>
            <a:ext cx="923400" cy="9234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6200"/>
              <a:buNone/>
              <a:defRPr sz="2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5" name="Google Shape;445;p31"/>
          <p:cNvSpPr txBox="1"/>
          <p:nvPr>
            <p:ph idx="7" type="title"/>
          </p:nvPr>
        </p:nvSpPr>
        <p:spPr>
          <a:xfrm>
            <a:off x="3934975" y="1382975"/>
            <a:ext cx="2305500" cy="397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46" name="Google Shape;446;p31"/>
          <p:cNvSpPr txBox="1"/>
          <p:nvPr>
            <p:ph idx="8" type="title"/>
          </p:nvPr>
        </p:nvSpPr>
        <p:spPr>
          <a:xfrm>
            <a:off x="3935569" y="3529500"/>
            <a:ext cx="2304300" cy="3933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47" name="Google Shape;447;p31"/>
          <p:cNvSpPr txBox="1"/>
          <p:nvPr>
            <p:ph idx="9" type="title"/>
          </p:nvPr>
        </p:nvSpPr>
        <p:spPr>
          <a:xfrm>
            <a:off x="2944525" y="2503850"/>
            <a:ext cx="2304300" cy="3933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pic>
        <p:nvPicPr>
          <p:cNvPr id="448" name="Google Shape;448;p31"/>
          <p:cNvPicPr preferRelativeResize="0"/>
          <p:nvPr/>
        </p:nvPicPr>
        <p:blipFill>
          <a:blip r:embed="rId4">
            <a:alphaModFix/>
          </a:blip>
          <a:stretch>
            <a:fillRect/>
          </a:stretch>
        </p:blipFill>
        <p:spPr>
          <a:xfrm>
            <a:off x="7761175" y="-284225"/>
            <a:ext cx="1723930" cy="1718874"/>
          </a:xfrm>
          <a:prstGeom prst="rect">
            <a:avLst/>
          </a:prstGeom>
          <a:noFill/>
          <a:ln>
            <a:noFill/>
          </a:ln>
        </p:spPr>
      </p:pic>
      <p:pic>
        <p:nvPicPr>
          <p:cNvPr id="449" name="Google Shape;449;p31"/>
          <p:cNvPicPr preferRelativeResize="0"/>
          <p:nvPr/>
        </p:nvPicPr>
        <p:blipFill>
          <a:blip r:embed="rId5">
            <a:alphaModFix/>
          </a:blip>
          <a:stretch>
            <a:fillRect/>
          </a:stretch>
        </p:blipFill>
        <p:spPr>
          <a:xfrm>
            <a:off x="7342650" y="-169412"/>
            <a:ext cx="712576" cy="709424"/>
          </a:xfrm>
          <a:prstGeom prst="rect">
            <a:avLst/>
          </a:prstGeom>
          <a:noFill/>
          <a:ln>
            <a:noFill/>
          </a:ln>
        </p:spPr>
      </p:pic>
      <p:pic>
        <p:nvPicPr>
          <p:cNvPr id="450" name="Google Shape;450;p31"/>
          <p:cNvPicPr preferRelativeResize="0"/>
          <p:nvPr/>
        </p:nvPicPr>
        <p:blipFill>
          <a:blip r:embed="rId6">
            <a:alphaModFix/>
          </a:blip>
          <a:stretch>
            <a:fillRect/>
          </a:stretch>
        </p:blipFill>
        <p:spPr>
          <a:xfrm>
            <a:off x="6925389" y="313049"/>
            <a:ext cx="1547095" cy="1547075"/>
          </a:xfrm>
          <a:prstGeom prst="rect">
            <a:avLst/>
          </a:prstGeom>
          <a:noFill/>
          <a:ln>
            <a:noFill/>
          </a:ln>
        </p:spPr>
      </p:pic>
      <p:pic>
        <p:nvPicPr>
          <p:cNvPr id="451" name="Google Shape;451;p31"/>
          <p:cNvPicPr preferRelativeResize="0"/>
          <p:nvPr/>
        </p:nvPicPr>
        <p:blipFill>
          <a:blip r:embed="rId7">
            <a:alphaModFix/>
          </a:blip>
          <a:stretch>
            <a:fillRect/>
          </a:stretch>
        </p:blipFill>
        <p:spPr>
          <a:xfrm>
            <a:off x="8236075" y="938728"/>
            <a:ext cx="1085426" cy="1107599"/>
          </a:xfrm>
          <a:prstGeom prst="rect">
            <a:avLst/>
          </a:prstGeom>
          <a:noFill/>
          <a:ln>
            <a:noFill/>
          </a:ln>
        </p:spPr>
      </p:pic>
      <p:pic>
        <p:nvPicPr>
          <p:cNvPr id="452" name="Google Shape;452;p31"/>
          <p:cNvPicPr preferRelativeResize="0"/>
          <p:nvPr/>
        </p:nvPicPr>
        <p:blipFill>
          <a:blip r:embed="rId4">
            <a:alphaModFix/>
          </a:blip>
          <a:stretch>
            <a:fillRect/>
          </a:stretch>
        </p:blipFill>
        <p:spPr>
          <a:xfrm rot="10800000">
            <a:off x="-322677" y="3805678"/>
            <a:ext cx="1723930" cy="1718874"/>
          </a:xfrm>
          <a:prstGeom prst="rect">
            <a:avLst/>
          </a:prstGeom>
          <a:noFill/>
          <a:ln>
            <a:noFill/>
          </a:ln>
        </p:spPr>
      </p:pic>
      <p:pic>
        <p:nvPicPr>
          <p:cNvPr id="453" name="Google Shape;453;p31"/>
          <p:cNvPicPr preferRelativeResize="0"/>
          <p:nvPr/>
        </p:nvPicPr>
        <p:blipFill>
          <a:blip r:embed="rId5">
            <a:alphaModFix/>
          </a:blip>
          <a:stretch>
            <a:fillRect/>
          </a:stretch>
        </p:blipFill>
        <p:spPr>
          <a:xfrm rot="10800000">
            <a:off x="1107201" y="4700315"/>
            <a:ext cx="712576" cy="709424"/>
          </a:xfrm>
          <a:prstGeom prst="rect">
            <a:avLst/>
          </a:prstGeom>
          <a:noFill/>
          <a:ln>
            <a:noFill/>
          </a:ln>
        </p:spPr>
      </p:pic>
      <p:pic>
        <p:nvPicPr>
          <p:cNvPr id="454" name="Google Shape;454;p31"/>
          <p:cNvPicPr preferRelativeResize="0"/>
          <p:nvPr/>
        </p:nvPicPr>
        <p:blipFill>
          <a:blip r:embed="rId6">
            <a:alphaModFix/>
          </a:blip>
          <a:stretch>
            <a:fillRect/>
          </a:stretch>
        </p:blipFill>
        <p:spPr>
          <a:xfrm rot="10800000">
            <a:off x="-786044" y="2137016"/>
            <a:ext cx="1547095" cy="1547075"/>
          </a:xfrm>
          <a:prstGeom prst="rect">
            <a:avLst/>
          </a:prstGeom>
          <a:noFill/>
          <a:ln>
            <a:noFill/>
          </a:ln>
        </p:spPr>
      </p:pic>
      <p:pic>
        <p:nvPicPr>
          <p:cNvPr id="455" name="Google Shape;455;p31"/>
          <p:cNvPicPr preferRelativeResize="0"/>
          <p:nvPr/>
        </p:nvPicPr>
        <p:blipFill>
          <a:blip r:embed="rId7">
            <a:alphaModFix/>
          </a:blip>
          <a:stretch>
            <a:fillRect/>
          </a:stretch>
        </p:blipFill>
        <p:spPr>
          <a:xfrm rot="10800000">
            <a:off x="153901" y="3127425"/>
            <a:ext cx="1085426" cy="1107599"/>
          </a:xfrm>
          <a:prstGeom prst="rect">
            <a:avLst/>
          </a:prstGeom>
          <a:noFill/>
          <a:ln>
            <a:noFill/>
          </a:ln>
        </p:spPr>
      </p:pic>
      <p:sp>
        <p:nvSpPr>
          <p:cNvPr id="456" name="Google Shape;456;p31"/>
          <p:cNvSpPr/>
          <p:nvPr/>
        </p:nvSpPr>
        <p:spPr>
          <a:xfrm flipH="1" rot="10800000">
            <a:off x="98519" y="3805677"/>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1"/>
          <p:cNvSpPr/>
          <p:nvPr/>
        </p:nvSpPr>
        <p:spPr>
          <a:xfrm flipH="1">
            <a:off x="8173158" y="1676150"/>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AND_BODY_1">
    <p:bg>
      <p:bgPr>
        <a:blipFill>
          <a:blip r:embed="rId2">
            <a:alphaModFix/>
          </a:blip>
          <a:stretch>
            <a:fillRect/>
          </a:stretch>
        </a:blipFill>
      </p:bgPr>
    </p:bg>
    <p:spTree>
      <p:nvGrpSpPr>
        <p:cNvPr id="458" name="Shape 458"/>
        <p:cNvGrpSpPr/>
        <p:nvPr/>
      </p:nvGrpSpPr>
      <p:grpSpPr>
        <a:xfrm>
          <a:off x="0" y="0"/>
          <a:ext cx="0" cy="0"/>
          <a:chOff x="0" y="0"/>
          <a:chExt cx="0" cy="0"/>
        </a:xfrm>
      </p:grpSpPr>
      <p:sp>
        <p:nvSpPr>
          <p:cNvPr id="459" name="Google Shape;459;p32"/>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Clr>
                <a:schemeClr val="lt1"/>
              </a:buClr>
              <a:buSzPts val="3100"/>
              <a:buNone/>
              <a:defRPr>
                <a:solidFill>
                  <a:schemeClr val="lt1"/>
                </a:solidFill>
              </a:defRPr>
            </a:lvl2pPr>
            <a:lvl3pPr lvl="2" rtl="0">
              <a:spcBef>
                <a:spcPts val="0"/>
              </a:spcBef>
              <a:spcAft>
                <a:spcPts val="0"/>
              </a:spcAft>
              <a:buClr>
                <a:schemeClr val="lt1"/>
              </a:buClr>
              <a:buSzPts val="3100"/>
              <a:buNone/>
              <a:defRPr>
                <a:solidFill>
                  <a:schemeClr val="lt1"/>
                </a:solidFill>
              </a:defRPr>
            </a:lvl3pPr>
            <a:lvl4pPr lvl="3" rtl="0">
              <a:spcBef>
                <a:spcPts val="0"/>
              </a:spcBef>
              <a:spcAft>
                <a:spcPts val="0"/>
              </a:spcAft>
              <a:buClr>
                <a:schemeClr val="lt1"/>
              </a:buClr>
              <a:buSzPts val="3100"/>
              <a:buNone/>
              <a:defRPr>
                <a:solidFill>
                  <a:schemeClr val="lt1"/>
                </a:solidFill>
              </a:defRPr>
            </a:lvl4pPr>
            <a:lvl5pPr lvl="4" rtl="0">
              <a:spcBef>
                <a:spcPts val="0"/>
              </a:spcBef>
              <a:spcAft>
                <a:spcPts val="0"/>
              </a:spcAft>
              <a:buClr>
                <a:schemeClr val="lt1"/>
              </a:buClr>
              <a:buSzPts val="3100"/>
              <a:buNone/>
              <a:defRPr>
                <a:solidFill>
                  <a:schemeClr val="lt1"/>
                </a:solidFill>
              </a:defRPr>
            </a:lvl5pPr>
            <a:lvl6pPr lvl="5" rtl="0">
              <a:spcBef>
                <a:spcPts val="0"/>
              </a:spcBef>
              <a:spcAft>
                <a:spcPts val="0"/>
              </a:spcAft>
              <a:buClr>
                <a:schemeClr val="lt1"/>
              </a:buClr>
              <a:buSzPts val="3100"/>
              <a:buNone/>
              <a:defRPr>
                <a:solidFill>
                  <a:schemeClr val="lt1"/>
                </a:solidFill>
              </a:defRPr>
            </a:lvl6pPr>
            <a:lvl7pPr lvl="6" rtl="0">
              <a:spcBef>
                <a:spcPts val="0"/>
              </a:spcBef>
              <a:spcAft>
                <a:spcPts val="0"/>
              </a:spcAft>
              <a:buClr>
                <a:schemeClr val="lt1"/>
              </a:buClr>
              <a:buSzPts val="3100"/>
              <a:buNone/>
              <a:defRPr>
                <a:solidFill>
                  <a:schemeClr val="lt1"/>
                </a:solidFill>
              </a:defRPr>
            </a:lvl7pPr>
            <a:lvl8pPr lvl="7" rtl="0">
              <a:spcBef>
                <a:spcPts val="0"/>
              </a:spcBef>
              <a:spcAft>
                <a:spcPts val="0"/>
              </a:spcAft>
              <a:buClr>
                <a:schemeClr val="lt1"/>
              </a:buClr>
              <a:buSzPts val="3100"/>
              <a:buNone/>
              <a:defRPr>
                <a:solidFill>
                  <a:schemeClr val="lt1"/>
                </a:solidFill>
              </a:defRPr>
            </a:lvl8pPr>
            <a:lvl9pPr lvl="8" rtl="0">
              <a:spcBef>
                <a:spcPts val="0"/>
              </a:spcBef>
              <a:spcAft>
                <a:spcPts val="0"/>
              </a:spcAft>
              <a:buClr>
                <a:schemeClr val="lt1"/>
              </a:buClr>
              <a:buSzPts val="3100"/>
              <a:buNone/>
              <a:defRPr>
                <a:solidFill>
                  <a:schemeClr val="lt1"/>
                </a:solidFill>
              </a:defRPr>
            </a:lvl9pPr>
          </a:lstStyle>
          <a:p/>
        </p:txBody>
      </p:sp>
      <p:sp>
        <p:nvSpPr>
          <p:cNvPr id="460" name="Google Shape;460;p32"/>
          <p:cNvSpPr txBox="1"/>
          <p:nvPr>
            <p:ph idx="1" type="body"/>
          </p:nvPr>
        </p:nvSpPr>
        <p:spPr>
          <a:xfrm>
            <a:off x="720000" y="1501725"/>
            <a:ext cx="5172600" cy="2418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2"/>
              </a:buClr>
              <a:buSzPts val="1400"/>
              <a:buChar char="●"/>
              <a:defRPr sz="12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grpSp>
        <p:nvGrpSpPr>
          <p:cNvPr id="461" name="Google Shape;461;p32"/>
          <p:cNvGrpSpPr/>
          <p:nvPr/>
        </p:nvGrpSpPr>
        <p:grpSpPr>
          <a:xfrm>
            <a:off x="7034400" y="105421"/>
            <a:ext cx="3219941" cy="4799820"/>
            <a:chOff x="7275250" y="542062"/>
            <a:chExt cx="2723225" cy="4059388"/>
          </a:xfrm>
        </p:grpSpPr>
        <p:pic>
          <p:nvPicPr>
            <p:cNvPr id="462" name="Google Shape;462;p32"/>
            <p:cNvPicPr preferRelativeResize="0"/>
            <p:nvPr/>
          </p:nvPicPr>
          <p:blipFill>
            <a:blip r:embed="rId3">
              <a:alphaModFix/>
            </a:blip>
            <a:stretch>
              <a:fillRect/>
            </a:stretch>
          </p:blipFill>
          <p:spPr>
            <a:xfrm>
              <a:off x="7757476" y="542062"/>
              <a:ext cx="2240998" cy="2240998"/>
            </a:xfrm>
            <a:prstGeom prst="rect">
              <a:avLst/>
            </a:prstGeom>
            <a:noFill/>
            <a:ln>
              <a:noFill/>
            </a:ln>
          </p:spPr>
        </p:pic>
        <p:pic>
          <p:nvPicPr>
            <p:cNvPr id="463" name="Google Shape;463;p32"/>
            <p:cNvPicPr preferRelativeResize="0"/>
            <p:nvPr/>
          </p:nvPicPr>
          <p:blipFill>
            <a:blip r:embed="rId4">
              <a:alphaModFix/>
            </a:blip>
            <a:stretch>
              <a:fillRect/>
            </a:stretch>
          </p:blipFill>
          <p:spPr>
            <a:xfrm>
              <a:off x="8398075" y="2721125"/>
              <a:ext cx="1567099" cy="1567099"/>
            </a:xfrm>
            <a:prstGeom prst="rect">
              <a:avLst/>
            </a:prstGeom>
            <a:noFill/>
            <a:ln>
              <a:noFill/>
            </a:ln>
          </p:spPr>
        </p:pic>
        <p:pic>
          <p:nvPicPr>
            <p:cNvPr id="464" name="Google Shape;464;p32"/>
            <p:cNvPicPr preferRelativeResize="0"/>
            <p:nvPr/>
          </p:nvPicPr>
          <p:blipFill>
            <a:blip r:embed="rId5">
              <a:alphaModFix/>
            </a:blip>
            <a:stretch>
              <a:fillRect/>
            </a:stretch>
          </p:blipFill>
          <p:spPr>
            <a:xfrm>
              <a:off x="7275250" y="1765175"/>
              <a:ext cx="1896499" cy="1896499"/>
            </a:xfrm>
            <a:prstGeom prst="rect">
              <a:avLst/>
            </a:prstGeom>
            <a:noFill/>
            <a:ln>
              <a:noFill/>
            </a:ln>
          </p:spPr>
        </p:pic>
        <p:pic>
          <p:nvPicPr>
            <p:cNvPr id="465" name="Google Shape;465;p32"/>
            <p:cNvPicPr preferRelativeResize="0"/>
            <p:nvPr/>
          </p:nvPicPr>
          <p:blipFill>
            <a:blip r:embed="rId6">
              <a:alphaModFix/>
            </a:blip>
            <a:stretch>
              <a:fillRect/>
            </a:stretch>
          </p:blipFill>
          <p:spPr>
            <a:xfrm>
              <a:off x="8214873" y="3700524"/>
              <a:ext cx="901376" cy="900926"/>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bg>
      <p:bgPr>
        <a:blipFill>
          <a:blip r:embed="rId2">
            <a:alphaModFix/>
          </a:blip>
          <a:stretch>
            <a:fillRect/>
          </a:stretch>
        </a:blipFill>
      </p:bgPr>
    </p:bg>
    <p:spTree>
      <p:nvGrpSpPr>
        <p:cNvPr id="466" name="Shape 466"/>
        <p:cNvGrpSpPr/>
        <p:nvPr/>
      </p:nvGrpSpPr>
      <p:grpSpPr>
        <a:xfrm>
          <a:off x="0" y="0"/>
          <a:ext cx="0" cy="0"/>
          <a:chOff x="0" y="0"/>
          <a:chExt cx="0" cy="0"/>
        </a:xfrm>
      </p:grpSpPr>
      <p:sp>
        <p:nvSpPr>
          <p:cNvPr id="467" name="Google Shape;467;p33"/>
          <p:cNvSpPr/>
          <p:nvPr/>
        </p:nvSpPr>
        <p:spPr>
          <a:xfrm flipH="1" rot="10800000">
            <a:off x="301550" y="186375"/>
            <a:ext cx="8541000" cy="4770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8" name="Google Shape;468;p33"/>
          <p:cNvPicPr preferRelativeResize="0"/>
          <p:nvPr/>
        </p:nvPicPr>
        <p:blipFill>
          <a:blip r:embed="rId3">
            <a:alphaModFix/>
          </a:blip>
          <a:stretch>
            <a:fillRect/>
          </a:stretch>
        </p:blipFill>
        <p:spPr>
          <a:xfrm>
            <a:off x="268203" y="587949"/>
            <a:ext cx="982902" cy="982427"/>
          </a:xfrm>
          <a:prstGeom prst="rect">
            <a:avLst/>
          </a:prstGeom>
          <a:noFill/>
          <a:ln>
            <a:noFill/>
          </a:ln>
        </p:spPr>
      </p:pic>
      <p:pic>
        <p:nvPicPr>
          <p:cNvPr id="469" name="Google Shape;469;p33"/>
          <p:cNvPicPr preferRelativeResize="0"/>
          <p:nvPr/>
        </p:nvPicPr>
        <p:blipFill>
          <a:blip r:embed="rId4">
            <a:alphaModFix/>
          </a:blip>
          <a:stretch>
            <a:fillRect/>
          </a:stretch>
        </p:blipFill>
        <p:spPr>
          <a:xfrm>
            <a:off x="8539325" y="896552"/>
            <a:ext cx="1485148" cy="1485148"/>
          </a:xfrm>
          <a:prstGeom prst="rect">
            <a:avLst/>
          </a:prstGeom>
          <a:noFill/>
          <a:ln>
            <a:noFill/>
          </a:ln>
        </p:spPr>
      </p:pic>
      <p:pic>
        <p:nvPicPr>
          <p:cNvPr id="470" name="Google Shape;470;p33"/>
          <p:cNvPicPr preferRelativeResize="0"/>
          <p:nvPr/>
        </p:nvPicPr>
        <p:blipFill>
          <a:blip r:embed="rId4">
            <a:alphaModFix/>
          </a:blip>
          <a:stretch>
            <a:fillRect/>
          </a:stretch>
        </p:blipFill>
        <p:spPr>
          <a:xfrm>
            <a:off x="-830425" y="896552"/>
            <a:ext cx="1485148" cy="1485148"/>
          </a:xfrm>
          <a:prstGeom prst="rect">
            <a:avLst/>
          </a:prstGeom>
          <a:noFill/>
          <a:ln>
            <a:noFill/>
          </a:ln>
        </p:spPr>
      </p:pic>
      <p:pic>
        <p:nvPicPr>
          <p:cNvPr id="471" name="Google Shape;471;p33"/>
          <p:cNvPicPr preferRelativeResize="0"/>
          <p:nvPr/>
        </p:nvPicPr>
        <p:blipFill>
          <a:blip r:embed="rId3">
            <a:alphaModFix/>
          </a:blip>
          <a:stretch>
            <a:fillRect/>
          </a:stretch>
        </p:blipFill>
        <p:spPr>
          <a:xfrm>
            <a:off x="8268850" y="2842129"/>
            <a:ext cx="1719716" cy="1718871"/>
          </a:xfrm>
          <a:prstGeom prst="rect">
            <a:avLst/>
          </a:prstGeom>
          <a:noFill/>
          <a:ln>
            <a:noFill/>
          </a:ln>
        </p:spPr>
      </p:pic>
      <p:pic>
        <p:nvPicPr>
          <p:cNvPr id="472" name="Google Shape;472;p33"/>
          <p:cNvPicPr preferRelativeResize="0"/>
          <p:nvPr/>
        </p:nvPicPr>
        <p:blipFill>
          <a:blip r:embed="rId3">
            <a:alphaModFix/>
          </a:blip>
          <a:stretch>
            <a:fillRect/>
          </a:stretch>
        </p:blipFill>
        <p:spPr>
          <a:xfrm>
            <a:off x="-844475" y="2842129"/>
            <a:ext cx="1719716" cy="1718871"/>
          </a:xfrm>
          <a:prstGeom prst="rect">
            <a:avLst/>
          </a:prstGeom>
          <a:noFill/>
          <a:ln>
            <a:noFill/>
          </a:ln>
        </p:spPr>
      </p:pic>
      <p:pic>
        <p:nvPicPr>
          <p:cNvPr id="473" name="Google Shape;473;p33"/>
          <p:cNvPicPr preferRelativeResize="0"/>
          <p:nvPr/>
        </p:nvPicPr>
        <p:blipFill>
          <a:blip r:embed="rId5">
            <a:alphaModFix/>
          </a:blip>
          <a:stretch>
            <a:fillRect/>
          </a:stretch>
        </p:blipFill>
        <p:spPr>
          <a:xfrm>
            <a:off x="-378525" y="1712464"/>
            <a:ext cx="1723930" cy="1718874"/>
          </a:xfrm>
          <a:prstGeom prst="rect">
            <a:avLst/>
          </a:prstGeom>
          <a:noFill/>
          <a:ln>
            <a:noFill/>
          </a:ln>
        </p:spPr>
      </p:pic>
      <p:pic>
        <p:nvPicPr>
          <p:cNvPr id="474" name="Google Shape;474;p33"/>
          <p:cNvPicPr preferRelativeResize="0"/>
          <p:nvPr/>
        </p:nvPicPr>
        <p:blipFill>
          <a:blip r:embed="rId6">
            <a:alphaModFix/>
          </a:blip>
          <a:stretch>
            <a:fillRect/>
          </a:stretch>
        </p:blipFill>
        <p:spPr>
          <a:xfrm>
            <a:off x="371962" y="1392677"/>
            <a:ext cx="696074" cy="693020"/>
          </a:xfrm>
          <a:prstGeom prst="rect">
            <a:avLst/>
          </a:prstGeom>
          <a:noFill/>
          <a:ln>
            <a:noFill/>
          </a:ln>
        </p:spPr>
      </p:pic>
      <p:pic>
        <p:nvPicPr>
          <p:cNvPr id="475" name="Google Shape;475;p33"/>
          <p:cNvPicPr preferRelativeResize="0"/>
          <p:nvPr/>
        </p:nvPicPr>
        <p:blipFill>
          <a:blip r:embed="rId4">
            <a:alphaModFix/>
          </a:blip>
          <a:stretch>
            <a:fillRect/>
          </a:stretch>
        </p:blipFill>
        <p:spPr>
          <a:xfrm>
            <a:off x="441425" y="2817601"/>
            <a:ext cx="1316198" cy="1316198"/>
          </a:xfrm>
          <a:prstGeom prst="rect">
            <a:avLst/>
          </a:prstGeom>
          <a:noFill/>
          <a:ln>
            <a:noFill/>
          </a:ln>
        </p:spPr>
      </p:pic>
      <p:sp>
        <p:nvSpPr>
          <p:cNvPr id="476" name="Google Shape;476;p33"/>
          <p:cNvSpPr/>
          <p:nvPr/>
        </p:nvSpPr>
        <p:spPr>
          <a:xfrm rot="10800000">
            <a:off x="789933" y="408647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7" name="Google Shape;477;p33"/>
          <p:cNvPicPr preferRelativeResize="0"/>
          <p:nvPr/>
        </p:nvPicPr>
        <p:blipFill>
          <a:blip r:embed="rId5">
            <a:alphaModFix/>
          </a:blip>
          <a:stretch>
            <a:fillRect/>
          </a:stretch>
        </p:blipFill>
        <p:spPr>
          <a:xfrm>
            <a:off x="7798700" y="1712464"/>
            <a:ext cx="1723930" cy="1718874"/>
          </a:xfrm>
          <a:prstGeom prst="rect">
            <a:avLst/>
          </a:prstGeom>
          <a:noFill/>
          <a:ln>
            <a:noFill/>
          </a:ln>
        </p:spPr>
      </p:pic>
      <p:pic>
        <p:nvPicPr>
          <p:cNvPr id="478" name="Google Shape;478;p33"/>
          <p:cNvPicPr preferRelativeResize="0"/>
          <p:nvPr/>
        </p:nvPicPr>
        <p:blipFill>
          <a:blip r:embed="rId4">
            <a:alphaModFix/>
          </a:blip>
          <a:stretch>
            <a:fillRect/>
          </a:stretch>
        </p:blipFill>
        <p:spPr>
          <a:xfrm>
            <a:off x="7343200" y="2817601"/>
            <a:ext cx="1316198" cy="1316198"/>
          </a:xfrm>
          <a:prstGeom prst="rect">
            <a:avLst/>
          </a:prstGeom>
          <a:noFill/>
          <a:ln>
            <a:noFill/>
          </a:ln>
        </p:spPr>
      </p:pic>
      <p:pic>
        <p:nvPicPr>
          <p:cNvPr id="479" name="Google Shape;479;p33"/>
          <p:cNvPicPr preferRelativeResize="0"/>
          <p:nvPr/>
        </p:nvPicPr>
        <p:blipFill>
          <a:blip r:embed="rId6">
            <a:alphaModFix/>
          </a:blip>
          <a:stretch>
            <a:fillRect/>
          </a:stretch>
        </p:blipFill>
        <p:spPr>
          <a:xfrm>
            <a:off x="8101062" y="1392677"/>
            <a:ext cx="696074" cy="693020"/>
          </a:xfrm>
          <a:prstGeom prst="rect">
            <a:avLst/>
          </a:prstGeom>
          <a:noFill/>
          <a:ln>
            <a:noFill/>
          </a:ln>
        </p:spPr>
      </p:pic>
      <p:sp>
        <p:nvSpPr>
          <p:cNvPr id="480" name="Google Shape;480;p33"/>
          <p:cNvSpPr/>
          <p:nvPr/>
        </p:nvSpPr>
        <p:spPr>
          <a:xfrm rot="10800000">
            <a:off x="8202783" y="408647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1" name="Google Shape;481;p33"/>
          <p:cNvPicPr preferRelativeResize="0"/>
          <p:nvPr/>
        </p:nvPicPr>
        <p:blipFill>
          <a:blip r:embed="rId3">
            <a:alphaModFix/>
          </a:blip>
          <a:stretch>
            <a:fillRect/>
          </a:stretch>
        </p:blipFill>
        <p:spPr>
          <a:xfrm>
            <a:off x="7892991" y="587949"/>
            <a:ext cx="982902" cy="982427"/>
          </a:xfrm>
          <a:prstGeom prst="rect">
            <a:avLst/>
          </a:prstGeom>
          <a:noFill/>
          <a:ln>
            <a:noFill/>
          </a:ln>
        </p:spPr>
      </p:pic>
      <p:sp>
        <p:nvSpPr>
          <p:cNvPr id="482" name="Google Shape;482;p33"/>
          <p:cNvSpPr txBox="1"/>
          <p:nvPr>
            <p:ph type="ctrTitle"/>
          </p:nvPr>
        </p:nvSpPr>
        <p:spPr>
          <a:xfrm>
            <a:off x="2469601" y="540000"/>
            <a:ext cx="4204800" cy="112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5200"/>
              <a:buNone/>
              <a:defRPr sz="7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83" name="Google Shape;483;p33"/>
          <p:cNvSpPr txBox="1"/>
          <p:nvPr>
            <p:ph idx="1" type="subTitle"/>
          </p:nvPr>
        </p:nvSpPr>
        <p:spPr>
          <a:xfrm>
            <a:off x="2679300" y="2089158"/>
            <a:ext cx="3785400" cy="1227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800"/>
              <a:buNone/>
              <a:defRPr sz="1800">
                <a:solidFill>
                  <a:schemeClr val="lt1"/>
                </a:solidFill>
              </a:defRPr>
            </a:lvl2pPr>
            <a:lvl3pPr lvl="2" rtl="0" algn="ctr">
              <a:lnSpc>
                <a:spcPct val="100000"/>
              </a:lnSpc>
              <a:spcBef>
                <a:spcPts val="0"/>
              </a:spcBef>
              <a:spcAft>
                <a:spcPts val="0"/>
              </a:spcAft>
              <a:buClr>
                <a:schemeClr val="lt1"/>
              </a:buClr>
              <a:buSzPts val="1800"/>
              <a:buNone/>
              <a:defRPr sz="1800">
                <a:solidFill>
                  <a:schemeClr val="lt1"/>
                </a:solidFill>
              </a:defRPr>
            </a:lvl3pPr>
            <a:lvl4pPr lvl="3" rtl="0" algn="ctr">
              <a:lnSpc>
                <a:spcPct val="100000"/>
              </a:lnSpc>
              <a:spcBef>
                <a:spcPts val="0"/>
              </a:spcBef>
              <a:spcAft>
                <a:spcPts val="0"/>
              </a:spcAft>
              <a:buClr>
                <a:schemeClr val="lt1"/>
              </a:buClr>
              <a:buSzPts val="1800"/>
              <a:buNone/>
              <a:defRPr sz="1800">
                <a:solidFill>
                  <a:schemeClr val="lt1"/>
                </a:solidFill>
              </a:defRPr>
            </a:lvl4pPr>
            <a:lvl5pPr lvl="4" rtl="0" algn="ctr">
              <a:lnSpc>
                <a:spcPct val="100000"/>
              </a:lnSpc>
              <a:spcBef>
                <a:spcPts val="0"/>
              </a:spcBef>
              <a:spcAft>
                <a:spcPts val="0"/>
              </a:spcAft>
              <a:buClr>
                <a:schemeClr val="lt1"/>
              </a:buClr>
              <a:buSzPts val="1800"/>
              <a:buNone/>
              <a:defRPr sz="1800">
                <a:solidFill>
                  <a:schemeClr val="lt1"/>
                </a:solidFill>
              </a:defRPr>
            </a:lvl5pPr>
            <a:lvl6pPr lvl="5" rtl="0" algn="ctr">
              <a:lnSpc>
                <a:spcPct val="100000"/>
              </a:lnSpc>
              <a:spcBef>
                <a:spcPts val="0"/>
              </a:spcBef>
              <a:spcAft>
                <a:spcPts val="0"/>
              </a:spcAft>
              <a:buClr>
                <a:schemeClr val="lt1"/>
              </a:buClr>
              <a:buSzPts val="1800"/>
              <a:buNone/>
              <a:defRPr sz="1800">
                <a:solidFill>
                  <a:schemeClr val="lt1"/>
                </a:solidFill>
              </a:defRPr>
            </a:lvl6pPr>
            <a:lvl7pPr lvl="6" rtl="0" algn="ctr">
              <a:lnSpc>
                <a:spcPct val="100000"/>
              </a:lnSpc>
              <a:spcBef>
                <a:spcPts val="0"/>
              </a:spcBef>
              <a:spcAft>
                <a:spcPts val="0"/>
              </a:spcAft>
              <a:buClr>
                <a:schemeClr val="lt1"/>
              </a:buClr>
              <a:buSzPts val="1800"/>
              <a:buNone/>
              <a:defRPr sz="1800">
                <a:solidFill>
                  <a:schemeClr val="lt1"/>
                </a:solidFill>
              </a:defRPr>
            </a:lvl7pPr>
            <a:lvl8pPr lvl="7" rtl="0" algn="ctr">
              <a:lnSpc>
                <a:spcPct val="100000"/>
              </a:lnSpc>
              <a:spcBef>
                <a:spcPts val="0"/>
              </a:spcBef>
              <a:spcAft>
                <a:spcPts val="0"/>
              </a:spcAft>
              <a:buClr>
                <a:schemeClr val="lt1"/>
              </a:buClr>
              <a:buSzPts val="1800"/>
              <a:buNone/>
              <a:defRPr sz="1800">
                <a:solidFill>
                  <a:schemeClr val="lt1"/>
                </a:solidFill>
              </a:defRPr>
            </a:lvl8pPr>
            <a:lvl9pPr lvl="8" rtl="0" algn="ctr">
              <a:lnSpc>
                <a:spcPct val="100000"/>
              </a:lnSpc>
              <a:spcBef>
                <a:spcPts val="0"/>
              </a:spcBef>
              <a:spcAft>
                <a:spcPts val="0"/>
              </a:spcAft>
              <a:buClr>
                <a:schemeClr val="lt1"/>
              </a:buClr>
              <a:buSzPts val="1800"/>
              <a:buNone/>
              <a:defRPr sz="1800">
                <a:solidFill>
                  <a:schemeClr val="lt1"/>
                </a:solidFill>
              </a:defRPr>
            </a:lvl9pPr>
          </a:lstStyle>
          <a:p/>
        </p:txBody>
      </p:sp>
      <p:sp>
        <p:nvSpPr>
          <p:cNvPr id="484" name="Google Shape;484;p33"/>
          <p:cNvSpPr txBox="1"/>
          <p:nvPr>
            <p:ph idx="2" type="subTitle"/>
          </p:nvPr>
        </p:nvSpPr>
        <p:spPr>
          <a:xfrm rot="-962">
            <a:off x="2963720" y="4156942"/>
            <a:ext cx="3216600" cy="373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1100"/>
              <a:buNone/>
              <a:defRPr sz="1100">
                <a:solidFill>
                  <a:schemeClr val="dk2"/>
                </a:solidFill>
              </a:defRPr>
            </a:lvl1pPr>
            <a:lvl2pPr lvl="1" rtl="0" algn="ctr">
              <a:lnSpc>
                <a:spcPct val="100000"/>
              </a:lnSpc>
              <a:spcBef>
                <a:spcPts val="0"/>
              </a:spcBef>
              <a:spcAft>
                <a:spcPts val="0"/>
              </a:spcAft>
              <a:buClr>
                <a:schemeClr val="dk2"/>
              </a:buClr>
              <a:buSzPts val="1100"/>
              <a:buNone/>
              <a:defRPr sz="1100">
                <a:solidFill>
                  <a:schemeClr val="dk2"/>
                </a:solidFill>
              </a:defRPr>
            </a:lvl2pPr>
            <a:lvl3pPr lvl="2" rtl="0" algn="ctr">
              <a:lnSpc>
                <a:spcPct val="100000"/>
              </a:lnSpc>
              <a:spcBef>
                <a:spcPts val="0"/>
              </a:spcBef>
              <a:spcAft>
                <a:spcPts val="0"/>
              </a:spcAft>
              <a:buClr>
                <a:schemeClr val="dk2"/>
              </a:buClr>
              <a:buSzPts val="1100"/>
              <a:buNone/>
              <a:defRPr sz="1100">
                <a:solidFill>
                  <a:schemeClr val="dk2"/>
                </a:solidFill>
              </a:defRPr>
            </a:lvl3pPr>
            <a:lvl4pPr lvl="3" rtl="0" algn="ctr">
              <a:lnSpc>
                <a:spcPct val="100000"/>
              </a:lnSpc>
              <a:spcBef>
                <a:spcPts val="0"/>
              </a:spcBef>
              <a:spcAft>
                <a:spcPts val="0"/>
              </a:spcAft>
              <a:buClr>
                <a:schemeClr val="dk2"/>
              </a:buClr>
              <a:buSzPts val="1100"/>
              <a:buNone/>
              <a:defRPr sz="1100">
                <a:solidFill>
                  <a:schemeClr val="dk2"/>
                </a:solidFill>
              </a:defRPr>
            </a:lvl4pPr>
            <a:lvl5pPr lvl="4" rtl="0" algn="ctr">
              <a:lnSpc>
                <a:spcPct val="100000"/>
              </a:lnSpc>
              <a:spcBef>
                <a:spcPts val="0"/>
              </a:spcBef>
              <a:spcAft>
                <a:spcPts val="0"/>
              </a:spcAft>
              <a:buClr>
                <a:schemeClr val="dk2"/>
              </a:buClr>
              <a:buSzPts val="1100"/>
              <a:buNone/>
              <a:defRPr sz="1100">
                <a:solidFill>
                  <a:schemeClr val="dk2"/>
                </a:solidFill>
              </a:defRPr>
            </a:lvl5pPr>
            <a:lvl6pPr lvl="5" rtl="0" algn="ctr">
              <a:lnSpc>
                <a:spcPct val="100000"/>
              </a:lnSpc>
              <a:spcBef>
                <a:spcPts val="0"/>
              </a:spcBef>
              <a:spcAft>
                <a:spcPts val="0"/>
              </a:spcAft>
              <a:buClr>
                <a:schemeClr val="dk2"/>
              </a:buClr>
              <a:buSzPts val="1100"/>
              <a:buNone/>
              <a:defRPr sz="1100">
                <a:solidFill>
                  <a:schemeClr val="dk2"/>
                </a:solidFill>
              </a:defRPr>
            </a:lvl6pPr>
            <a:lvl7pPr lvl="6" rtl="0" algn="ctr">
              <a:lnSpc>
                <a:spcPct val="100000"/>
              </a:lnSpc>
              <a:spcBef>
                <a:spcPts val="0"/>
              </a:spcBef>
              <a:spcAft>
                <a:spcPts val="0"/>
              </a:spcAft>
              <a:buClr>
                <a:schemeClr val="dk2"/>
              </a:buClr>
              <a:buSzPts val="1100"/>
              <a:buNone/>
              <a:defRPr sz="1100">
                <a:solidFill>
                  <a:schemeClr val="dk2"/>
                </a:solidFill>
              </a:defRPr>
            </a:lvl7pPr>
            <a:lvl8pPr lvl="7" rtl="0" algn="ctr">
              <a:lnSpc>
                <a:spcPct val="100000"/>
              </a:lnSpc>
              <a:spcBef>
                <a:spcPts val="0"/>
              </a:spcBef>
              <a:spcAft>
                <a:spcPts val="0"/>
              </a:spcAft>
              <a:buClr>
                <a:schemeClr val="dk2"/>
              </a:buClr>
              <a:buSzPts val="1100"/>
              <a:buNone/>
              <a:defRPr sz="1100">
                <a:solidFill>
                  <a:schemeClr val="dk2"/>
                </a:solidFill>
              </a:defRPr>
            </a:lvl8pPr>
            <a:lvl9pPr lvl="8" rtl="0" algn="ctr">
              <a:lnSpc>
                <a:spcPct val="100000"/>
              </a:lnSpc>
              <a:spcBef>
                <a:spcPts val="0"/>
              </a:spcBef>
              <a:spcAft>
                <a:spcPts val="0"/>
              </a:spcAft>
              <a:buClr>
                <a:schemeClr val="dk2"/>
              </a:buClr>
              <a:buSzPts val="1100"/>
              <a:buNone/>
              <a:defRPr sz="1100">
                <a:solidFill>
                  <a:schemeClr val="dk2"/>
                </a:solidFill>
              </a:defRPr>
            </a:lvl9pPr>
          </a:lstStyle>
          <a:p/>
        </p:txBody>
      </p:sp>
      <p:sp>
        <p:nvSpPr>
          <p:cNvPr id="485" name="Google Shape;485;p33"/>
          <p:cNvSpPr txBox="1"/>
          <p:nvPr/>
        </p:nvSpPr>
        <p:spPr>
          <a:xfrm>
            <a:off x="2779400" y="3344675"/>
            <a:ext cx="3585300" cy="7002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100">
                <a:solidFill>
                  <a:schemeClr val="lt1"/>
                </a:solidFill>
                <a:latin typeface="Work Sans"/>
                <a:ea typeface="Work Sans"/>
                <a:cs typeface="Work Sans"/>
                <a:sym typeface="Work Sans"/>
              </a:rPr>
              <a:t>CREDITS:</a:t>
            </a:r>
            <a:r>
              <a:rPr lang="en" sz="1100">
                <a:solidFill>
                  <a:schemeClr val="lt1"/>
                </a:solidFill>
                <a:latin typeface="Work Sans"/>
                <a:ea typeface="Work Sans"/>
                <a:cs typeface="Work Sans"/>
                <a:sym typeface="Work Sans"/>
              </a:rPr>
              <a:t> This presentation template was created by </a:t>
            </a:r>
            <a:r>
              <a:rPr b="1" lang="en" sz="1100">
                <a:solidFill>
                  <a:schemeClr val="dk2"/>
                </a:solidFill>
                <a:uFill>
                  <a:noFill/>
                </a:uFill>
                <a:latin typeface="Work Sans"/>
                <a:ea typeface="Work Sans"/>
                <a:cs typeface="Work Sans"/>
                <a:sym typeface="Work Sans"/>
                <a:hlinkClick r:id="rId7">
                  <a:extLst>
                    <a:ext uri="{A12FA001-AC4F-418D-AE19-62706E023703}">
                      <ahyp:hlinkClr val="tx"/>
                    </a:ext>
                  </a:extLst>
                </a:hlinkClick>
              </a:rPr>
              <a:t>Slidesgo</a:t>
            </a:r>
            <a:r>
              <a:rPr b="1" lang="en" sz="1100">
                <a:solidFill>
                  <a:schemeClr val="dk2"/>
                </a:solidFill>
                <a:latin typeface="Work Sans"/>
                <a:ea typeface="Work Sans"/>
                <a:cs typeface="Work Sans"/>
                <a:sym typeface="Work Sans"/>
              </a:rPr>
              <a:t>,</a:t>
            </a:r>
            <a:r>
              <a:rPr lang="en" sz="1100">
                <a:solidFill>
                  <a:schemeClr val="lt1"/>
                </a:solidFill>
                <a:latin typeface="Work Sans"/>
                <a:ea typeface="Work Sans"/>
                <a:cs typeface="Work Sans"/>
                <a:sym typeface="Work Sans"/>
              </a:rPr>
              <a:t> including icons by </a:t>
            </a:r>
            <a:r>
              <a:rPr b="1" lang="en" sz="1100">
                <a:solidFill>
                  <a:schemeClr val="dk2"/>
                </a:solidFill>
                <a:uFill>
                  <a:noFill/>
                </a:uFill>
                <a:latin typeface="Work Sans"/>
                <a:ea typeface="Work Sans"/>
                <a:cs typeface="Work Sans"/>
                <a:sym typeface="Work Sans"/>
                <a:hlinkClick r:id="rId8">
                  <a:extLst>
                    <a:ext uri="{A12FA001-AC4F-418D-AE19-62706E023703}">
                      <ahyp:hlinkClr val="tx"/>
                    </a:ext>
                  </a:extLst>
                </a:hlinkClick>
              </a:rPr>
              <a:t>Flaticon</a:t>
            </a:r>
            <a:r>
              <a:rPr b="1" lang="en" sz="1100">
                <a:solidFill>
                  <a:schemeClr val="dk2"/>
                </a:solidFill>
                <a:latin typeface="Work Sans"/>
                <a:ea typeface="Work Sans"/>
                <a:cs typeface="Work Sans"/>
                <a:sym typeface="Work Sans"/>
              </a:rPr>
              <a:t>,</a:t>
            </a:r>
            <a:r>
              <a:rPr lang="en" sz="1100">
                <a:solidFill>
                  <a:schemeClr val="lt1"/>
                </a:solidFill>
                <a:latin typeface="Work Sans"/>
                <a:ea typeface="Work Sans"/>
                <a:cs typeface="Work Sans"/>
                <a:sym typeface="Work Sans"/>
              </a:rPr>
              <a:t> and infographics &amp; images by </a:t>
            </a:r>
            <a:r>
              <a:rPr b="1" lang="en" sz="1100">
                <a:solidFill>
                  <a:schemeClr val="dk2"/>
                </a:solidFill>
                <a:uFill>
                  <a:noFill/>
                </a:uFill>
                <a:latin typeface="Work Sans"/>
                <a:ea typeface="Work Sans"/>
                <a:cs typeface="Work Sans"/>
                <a:sym typeface="Work Sans"/>
                <a:hlinkClick r:id="rId9">
                  <a:extLst>
                    <a:ext uri="{A12FA001-AC4F-418D-AE19-62706E023703}">
                      <ahyp:hlinkClr val="tx"/>
                    </a:ext>
                  </a:extLst>
                </a:hlinkClick>
              </a:rPr>
              <a:t>Freepik</a:t>
            </a:r>
            <a:endParaRPr b="1" sz="1100">
              <a:solidFill>
                <a:schemeClr val="dk2"/>
              </a:solidFill>
              <a:latin typeface="Work Sans"/>
              <a:ea typeface="Work Sans"/>
              <a:cs typeface="Work Sans"/>
              <a:sym typeface="Work Sa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bg>
      <p:bgPr>
        <a:blipFill>
          <a:blip r:embed="rId2">
            <a:alphaModFix/>
          </a:blip>
          <a:stretch>
            <a:fillRect/>
          </a:stretch>
        </a:blipFill>
      </p:bgPr>
    </p:bg>
    <p:spTree>
      <p:nvGrpSpPr>
        <p:cNvPr id="486" name="Shape 486"/>
        <p:cNvGrpSpPr/>
        <p:nvPr/>
      </p:nvGrpSpPr>
      <p:grpSpPr>
        <a:xfrm>
          <a:off x="0" y="0"/>
          <a:ext cx="0" cy="0"/>
          <a:chOff x="0" y="0"/>
          <a:chExt cx="0" cy="0"/>
        </a:xfrm>
      </p:grpSpPr>
      <p:grpSp>
        <p:nvGrpSpPr>
          <p:cNvPr id="487" name="Google Shape;487;p34"/>
          <p:cNvGrpSpPr/>
          <p:nvPr/>
        </p:nvGrpSpPr>
        <p:grpSpPr>
          <a:xfrm>
            <a:off x="-935216" y="-232511"/>
            <a:ext cx="3886352" cy="5376003"/>
            <a:chOff x="-935216" y="-232511"/>
            <a:chExt cx="3886352" cy="5376003"/>
          </a:xfrm>
        </p:grpSpPr>
        <p:pic>
          <p:nvPicPr>
            <p:cNvPr id="488" name="Google Shape;488;p34"/>
            <p:cNvPicPr preferRelativeResize="0"/>
            <p:nvPr/>
          </p:nvPicPr>
          <p:blipFill>
            <a:blip r:embed="rId3">
              <a:alphaModFix/>
            </a:blip>
            <a:stretch>
              <a:fillRect/>
            </a:stretch>
          </p:blipFill>
          <p:spPr>
            <a:xfrm>
              <a:off x="-31085" y="-232511"/>
              <a:ext cx="1732777" cy="1734490"/>
            </a:xfrm>
            <a:prstGeom prst="rect">
              <a:avLst/>
            </a:prstGeom>
            <a:noFill/>
            <a:ln>
              <a:noFill/>
            </a:ln>
          </p:spPr>
        </p:pic>
        <p:pic>
          <p:nvPicPr>
            <p:cNvPr id="489" name="Google Shape;489;p34"/>
            <p:cNvPicPr preferRelativeResize="0"/>
            <p:nvPr/>
          </p:nvPicPr>
          <p:blipFill>
            <a:blip r:embed="rId4">
              <a:alphaModFix/>
            </a:blip>
            <a:stretch>
              <a:fillRect/>
            </a:stretch>
          </p:blipFill>
          <p:spPr>
            <a:xfrm>
              <a:off x="1701687" y="11019"/>
              <a:ext cx="1249449" cy="1250676"/>
            </a:xfrm>
            <a:prstGeom prst="rect">
              <a:avLst/>
            </a:prstGeom>
            <a:noFill/>
            <a:ln>
              <a:noFill/>
            </a:ln>
          </p:spPr>
        </p:pic>
        <p:pic>
          <p:nvPicPr>
            <p:cNvPr id="490" name="Google Shape;490;p34"/>
            <p:cNvPicPr preferRelativeResize="0"/>
            <p:nvPr/>
          </p:nvPicPr>
          <p:blipFill>
            <a:blip r:embed="rId5">
              <a:alphaModFix/>
            </a:blip>
            <a:stretch>
              <a:fillRect/>
            </a:stretch>
          </p:blipFill>
          <p:spPr>
            <a:xfrm>
              <a:off x="-935216" y="775207"/>
              <a:ext cx="1613686" cy="1611363"/>
            </a:xfrm>
            <a:prstGeom prst="rect">
              <a:avLst/>
            </a:prstGeom>
            <a:noFill/>
            <a:ln>
              <a:noFill/>
            </a:ln>
          </p:spPr>
        </p:pic>
        <p:pic>
          <p:nvPicPr>
            <p:cNvPr id="491" name="Google Shape;491;p34"/>
            <p:cNvPicPr preferRelativeResize="0"/>
            <p:nvPr/>
          </p:nvPicPr>
          <p:blipFill>
            <a:blip r:embed="rId6">
              <a:alphaModFix/>
            </a:blip>
            <a:stretch>
              <a:fillRect/>
            </a:stretch>
          </p:blipFill>
          <p:spPr>
            <a:xfrm>
              <a:off x="1101664" y="721035"/>
              <a:ext cx="1201326" cy="1203092"/>
            </a:xfrm>
            <a:prstGeom prst="rect">
              <a:avLst/>
            </a:prstGeom>
            <a:noFill/>
            <a:ln>
              <a:noFill/>
            </a:ln>
          </p:spPr>
        </p:pic>
        <p:pic>
          <p:nvPicPr>
            <p:cNvPr id="492" name="Google Shape;492;p34"/>
            <p:cNvPicPr preferRelativeResize="0"/>
            <p:nvPr/>
          </p:nvPicPr>
          <p:blipFill>
            <a:blip r:embed="rId5">
              <a:alphaModFix/>
            </a:blip>
            <a:stretch>
              <a:fillRect/>
            </a:stretch>
          </p:blipFill>
          <p:spPr>
            <a:xfrm flipH="1" rot="10800000">
              <a:off x="360506" y="3798813"/>
              <a:ext cx="1201326" cy="1199593"/>
            </a:xfrm>
            <a:prstGeom prst="rect">
              <a:avLst/>
            </a:prstGeom>
            <a:noFill/>
            <a:ln>
              <a:noFill/>
            </a:ln>
          </p:spPr>
        </p:pic>
        <p:pic>
          <p:nvPicPr>
            <p:cNvPr id="493" name="Google Shape;493;p34"/>
            <p:cNvPicPr preferRelativeResize="0"/>
            <p:nvPr/>
          </p:nvPicPr>
          <p:blipFill>
            <a:blip r:embed="rId3">
              <a:alphaModFix/>
            </a:blip>
            <a:stretch>
              <a:fillRect/>
            </a:stretch>
          </p:blipFill>
          <p:spPr>
            <a:xfrm>
              <a:off x="645560" y="1734134"/>
              <a:ext cx="1657446" cy="1659083"/>
            </a:xfrm>
            <a:prstGeom prst="rect">
              <a:avLst/>
            </a:prstGeom>
            <a:noFill/>
            <a:ln>
              <a:noFill/>
            </a:ln>
          </p:spPr>
        </p:pic>
        <p:pic>
          <p:nvPicPr>
            <p:cNvPr id="494" name="Google Shape;494;p34"/>
            <p:cNvPicPr preferRelativeResize="0"/>
            <p:nvPr/>
          </p:nvPicPr>
          <p:blipFill>
            <a:blip r:embed="rId6">
              <a:alphaModFix/>
            </a:blip>
            <a:stretch>
              <a:fillRect/>
            </a:stretch>
          </p:blipFill>
          <p:spPr>
            <a:xfrm>
              <a:off x="-625973" y="2747134"/>
              <a:ext cx="1776353" cy="1778964"/>
            </a:xfrm>
            <a:prstGeom prst="rect">
              <a:avLst/>
            </a:prstGeom>
            <a:noFill/>
            <a:ln>
              <a:noFill/>
            </a:ln>
          </p:spPr>
        </p:pic>
        <p:pic>
          <p:nvPicPr>
            <p:cNvPr id="495" name="Google Shape;495;p34"/>
            <p:cNvPicPr preferRelativeResize="0"/>
            <p:nvPr/>
          </p:nvPicPr>
          <p:blipFill>
            <a:blip r:embed="rId7">
              <a:alphaModFix/>
            </a:blip>
            <a:stretch>
              <a:fillRect/>
            </a:stretch>
          </p:blipFill>
          <p:spPr>
            <a:xfrm>
              <a:off x="136343" y="1453121"/>
              <a:ext cx="1014042" cy="1015547"/>
            </a:xfrm>
            <a:prstGeom prst="rect">
              <a:avLst/>
            </a:prstGeom>
            <a:noFill/>
            <a:ln>
              <a:noFill/>
            </a:ln>
          </p:spPr>
        </p:pic>
        <p:sp>
          <p:nvSpPr>
            <p:cNvPr id="496" name="Google Shape;496;p34"/>
            <p:cNvSpPr/>
            <p:nvPr/>
          </p:nvSpPr>
          <p:spPr>
            <a:xfrm rot="10800000">
              <a:off x="913011" y="3235999"/>
              <a:ext cx="96300" cy="963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7" name="Google Shape;497;p34"/>
            <p:cNvPicPr preferRelativeResize="0"/>
            <p:nvPr/>
          </p:nvPicPr>
          <p:blipFill>
            <a:blip r:embed="rId8">
              <a:alphaModFix/>
            </a:blip>
            <a:stretch>
              <a:fillRect/>
            </a:stretch>
          </p:blipFill>
          <p:spPr>
            <a:xfrm>
              <a:off x="781534" y="1261696"/>
              <a:ext cx="640261" cy="638396"/>
            </a:xfrm>
            <a:prstGeom prst="rect">
              <a:avLst/>
            </a:prstGeom>
            <a:noFill/>
            <a:ln>
              <a:noFill/>
            </a:ln>
          </p:spPr>
        </p:pic>
        <p:pic>
          <p:nvPicPr>
            <p:cNvPr id="498" name="Google Shape;498;p34"/>
            <p:cNvPicPr preferRelativeResize="0"/>
            <p:nvPr/>
          </p:nvPicPr>
          <p:blipFill>
            <a:blip r:embed="rId4">
              <a:alphaModFix/>
            </a:blip>
            <a:stretch>
              <a:fillRect/>
            </a:stretch>
          </p:blipFill>
          <p:spPr>
            <a:xfrm>
              <a:off x="-53605" y="2142870"/>
              <a:ext cx="1014042" cy="1015041"/>
            </a:xfrm>
            <a:prstGeom prst="rect">
              <a:avLst/>
            </a:prstGeom>
            <a:noFill/>
            <a:ln>
              <a:noFill/>
            </a:ln>
          </p:spPr>
        </p:pic>
        <p:pic>
          <p:nvPicPr>
            <p:cNvPr id="499" name="Google Shape;499;p34"/>
            <p:cNvPicPr preferRelativeResize="0"/>
            <p:nvPr/>
          </p:nvPicPr>
          <p:blipFill>
            <a:blip r:embed="rId7">
              <a:alphaModFix/>
            </a:blip>
            <a:stretch>
              <a:fillRect/>
            </a:stretch>
          </p:blipFill>
          <p:spPr>
            <a:xfrm>
              <a:off x="-335573" y="4127945"/>
              <a:ext cx="1014042" cy="1015547"/>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bg>
      <p:bgPr>
        <a:blipFill>
          <a:blip r:embed="rId2">
            <a:alphaModFix/>
          </a:blip>
          <a:stretch>
            <a:fillRect/>
          </a:stretch>
        </a:blipFill>
      </p:bgPr>
    </p:bg>
    <p:spTree>
      <p:nvGrpSpPr>
        <p:cNvPr id="500" name="Shape 500"/>
        <p:cNvGrpSpPr/>
        <p:nvPr/>
      </p:nvGrpSpPr>
      <p:grpSpPr>
        <a:xfrm>
          <a:off x="0" y="0"/>
          <a:ext cx="0" cy="0"/>
          <a:chOff x="0" y="0"/>
          <a:chExt cx="0" cy="0"/>
        </a:xfrm>
      </p:grpSpPr>
      <p:sp>
        <p:nvSpPr>
          <p:cNvPr id="501" name="Google Shape;501;p35"/>
          <p:cNvSpPr/>
          <p:nvPr/>
        </p:nvSpPr>
        <p:spPr>
          <a:xfrm>
            <a:off x="301550" y="186375"/>
            <a:ext cx="8541000" cy="47709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2" name="Google Shape;502;p35"/>
          <p:cNvPicPr preferRelativeResize="0"/>
          <p:nvPr/>
        </p:nvPicPr>
        <p:blipFill>
          <a:blip r:embed="rId3">
            <a:alphaModFix/>
          </a:blip>
          <a:stretch>
            <a:fillRect/>
          </a:stretch>
        </p:blipFill>
        <p:spPr>
          <a:xfrm>
            <a:off x="8539325" y="2761950"/>
            <a:ext cx="1485148" cy="1485148"/>
          </a:xfrm>
          <a:prstGeom prst="rect">
            <a:avLst/>
          </a:prstGeom>
          <a:noFill/>
          <a:ln>
            <a:noFill/>
          </a:ln>
        </p:spPr>
      </p:pic>
      <p:pic>
        <p:nvPicPr>
          <p:cNvPr id="503" name="Google Shape;503;p35"/>
          <p:cNvPicPr preferRelativeResize="0"/>
          <p:nvPr/>
        </p:nvPicPr>
        <p:blipFill>
          <a:blip r:embed="rId4">
            <a:alphaModFix/>
          </a:blip>
          <a:stretch>
            <a:fillRect/>
          </a:stretch>
        </p:blipFill>
        <p:spPr>
          <a:xfrm>
            <a:off x="8268850" y="582650"/>
            <a:ext cx="1719716" cy="1718871"/>
          </a:xfrm>
          <a:prstGeom prst="rect">
            <a:avLst/>
          </a:prstGeom>
          <a:noFill/>
          <a:ln>
            <a:noFill/>
          </a:ln>
        </p:spPr>
      </p:pic>
      <p:pic>
        <p:nvPicPr>
          <p:cNvPr id="504" name="Google Shape;504;p35"/>
          <p:cNvPicPr preferRelativeResize="0"/>
          <p:nvPr/>
        </p:nvPicPr>
        <p:blipFill>
          <a:blip r:embed="rId5">
            <a:alphaModFix/>
          </a:blip>
          <a:stretch>
            <a:fillRect/>
          </a:stretch>
        </p:blipFill>
        <p:spPr>
          <a:xfrm>
            <a:off x="7798700" y="1712312"/>
            <a:ext cx="1723930" cy="1718874"/>
          </a:xfrm>
          <a:prstGeom prst="rect">
            <a:avLst/>
          </a:prstGeom>
          <a:noFill/>
          <a:ln>
            <a:noFill/>
          </a:ln>
        </p:spPr>
      </p:pic>
      <p:pic>
        <p:nvPicPr>
          <p:cNvPr id="505" name="Google Shape;505;p35"/>
          <p:cNvPicPr preferRelativeResize="0"/>
          <p:nvPr/>
        </p:nvPicPr>
        <p:blipFill>
          <a:blip r:embed="rId3">
            <a:alphaModFix/>
          </a:blip>
          <a:stretch>
            <a:fillRect/>
          </a:stretch>
        </p:blipFill>
        <p:spPr>
          <a:xfrm>
            <a:off x="7343200" y="1009851"/>
            <a:ext cx="1316198" cy="1316198"/>
          </a:xfrm>
          <a:prstGeom prst="rect">
            <a:avLst/>
          </a:prstGeom>
          <a:noFill/>
          <a:ln>
            <a:noFill/>
          </a:ln>
        </p:spPr>
      </p:pic>
      <p:pic>
        <p:nvPicPr>
          <p:cNvPr id="506" name="Google Shape;506;p35"/>
          <p:cNvPicPr preferRelativeResize="0"/>
          <p:nvPr/>
        </p:nvPicPr>
        <p:blipFill>
          <a:blip r:embed="rId6">
            <a:alphaModFix/>
          </a:blip>
          <a:stretch>
            <a:fillRect/>
          </a:stretch>
        </p:blipFill>
        <p:spPr>
          <a:xfrm>
            <a:off x="8101062" y="3057953"/>
            <a:ext cx="696074" cy="693020"/>
          </a:xfrm>
          <a:prstGeom prst="rect">
            <a:avLst/>
          </a:prstGeom>
          <a:noFill/>
          <a:ln>
            <a:noFill/>
          </a:ln>
        </p:spPr>
      </p:pic>
      <p:sp>
        <p:nvSpPr>
          <p:cNvPr id="507" name="Google Shape;507;p35"/>
          <p:cNvSpPr/>
          <p:nvPr/>
        </p:nvSpPr>
        <p:spPr>
          <a:xfrm flipH="1">
            <a:off x="8202783" y="94737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8" name="Google Shape;508;p35"/>
          <p:cNvPicPr preferRelativeResize="0"/>
          <p:nvPr/>
        </p:nvPicPr>
        <p:blipFill>
          <a:blip r:embed="rId4">
            <a:alphaModFix/>
          </a:blip>
          <a:stretch>
            <a:fillRect/>
          </a:stretch>
        </p:blipFill>
        <p:spPr>
          <a:xfrm>
            <a:off x="7892991" y="3573274"/>
            <a:ext cx="982902" cy="98242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LANK_1_1_1_1_1_1_1_1_1">
    <p:bg>
      <p:bgPr>
        <a:blipFill>
          <a:blip r:embed="rId2">
            <a:alphaModFix/>
          </a:blip>
          <a:stretch>
            <a:fillRect/>
          </a:stretch>
        </a:blipFill>
      </p:bgPr>
    </p:bg>
    <p:spTree>
      <p:nvGrpSpPr>
        <p:cNvPr id="509" name="Shape 509"/>
        <p:cNvGrpSpPr/>
        <p:nvPr/>
      </p:nvGrpSpPr>
      <p:grpSpPr>
        <a:xfrm>
          <a:off x="0" y="0"/>
          <a:ext cx="0" cy="0"/>
          <a:chOff x="0" y="0"/>
          <a:chExt cx="0" cy="0"/>
        </a:xfrm>
      </p:grpSpPr>
      <p:pic>
        <p:nvPicPr>
          <p:cNvPr id="510" name="Google Shape;510;p36"/>
          <p:cNvPicPr preferRelativeResize="0"/>
          <p:nvPr/>
        </p:nvPicPr>
        <p:blipFill>
          <a:blip r:embed="rId3">
            <a:alphaModFix/>
          </a:blip>
          <a:stretch>
            <a:fillRect/>
          </a:stretch>
        </p:blipFill>
        <p:spPr>
          <a:xfrm>
            <a:off x="7805948" y="-292376"/>
            <a:ext cx="1573975" cy="1569374"/>
          </a:xfrm>
          <a:prstGeom prst="rect">
            <a:avLst/>
          </a:prstGeom>
          <a:noFill/>
          <a:ln>
            <a:noFill/>
          </a:ln>
        </p:spPr>
      </p:pic>
      <p:pic>
        <p:nvPicPr>
          <p:cNvPr id="511" name="Google Shape;511;p36"/>
          <p:cNvPicPr preferRelativeResize="0"/>
          <p:nvPr/>
        </p:nvPicPr>
        <p:blipFill>
          <a:blip r:embed="rId4">
            <a:alphaModFix/>
          </a:blip>
          <a:stretch>
            <a:fillRect/>
          </a:stretch>
        </p:blipFill>
        <p:spPr>
          <a:xfrm>
            <a:off x="7481841" y="505334"/>
            <a:ext cx="685819" cy="682800"/>
          </a:xfrm>
          <a:prstGeom prst="rect">
            <a:avLst/>
          </a:prstGeom>
          <a:noFill/>
          <a:ln>
            <a:noFill/>
          </a:ln>
        </p:spPr>
      </p:pic>
      <p:pic>
        <p:nvPicPr>
          <p:cNvPr id="512" name="Google Shape;512;p36"/>
          <p:cNvPicPr preferRelativeResize="0"/>
          <p:nvPr/>
        </p:nvPicPr>
        <p:blipFill>
          <a:blip r:embed="rId5">
            <a:alphaModFix/>
          </a:blip>
          <a:stretch>
            <a:fillRect/>
          </a:stretch>
        </p:blipFill>
        <p:spPr>
          <a:xfrm>
            <a:off x="7148400" y="-464075"/>
            <a:ext cx="1143598" cy="1143598"/>
          </a:xfrm>
          <a:prstGeom prst="rect">
            <a:avLst/>
          </a:prstGeom>
          <a:noFill/>
          <a:ln>
            <a:noFill/>
          </a:ln>
        </p:spPr>
      </p:pic>
      <p:pic>
        <p:nvPicPr>
          <p:cNvPr id="513" name="Google Shape;513;p36"/>
          <p:cNvPicPr preferRelativeResize="0"/>
          <p:nvPr/>
        </p:nvPicPr>
        <p:blipFill>
          <a:blip r:embed="rId6">
            <a:alphaModFix/>
          </a:blip>
          <a:stretch>
            <a:fillRect/>
          </a:stretch>
        </p:blipFill>
        <p:spPr>
          <a:xfrm>
            <a:off x="6270300" y="104150"/>
            <a:ext cx="1485148" cy="148514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1">
  <p:cSld name="CUSTOM_7">
    <p:bg>
      <p:bgPr>
        <a:blipFill>
          <a:blip r:embed="rId2">
            <a:alphaModFix/>
          </a:blip>
          <a:stretch>
            <a:fillRect/>
          </a:stretch>
        </a:blipFill>
      </p:bgPr>
    </p:bg>
    <p:spTree>
      <p:nvGrpSpPr>
        <p:cNvPr id="514" name="Shape 514"/>
        <p:cNvGrpSpPr/>
        <p:nvPr/>
      </p:nvGrpSpPr>
      <p:grpSpPr>
        <a:xfrm>
          <a:off x="0" y="0"/>
          <a:ext cx="0" cy="0"/>
          <a:chOff x="0" y="0"/>
          <a:chExt cx="0" cy="0"/>
        </a:xfrm>
      </p:grpSpPr>
      <p:sp>
        <p:nvSpPr>
          <p:cNvPr id="515" name="Google Shape;515;p37"/>
          <p:cNvSpPr txBox="1"/>
          <p:nvPr>
            <p:ph type="title"/>
          </p:nvPr>
        </p:nvSpPr>
        <p:spPr>
          <a:xfrm>
            <a:off x="713225" y="666925"/>
            <a:ext cx="5175900" cy="7215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520" name="Shape 520"/>
        <p:cNvGrpSpPr/>
        <p:nvPr/>
      </p:nvGrpSpPr>
      <p:grpSpPr>
        <a:xfrm>
          <a:off x="0" y="0"/>
          <a:ext cx="0" cy="0"/>
          <a:chOff x="0" y="0"/>
          <a:chExt cx="0" cy="0"/>
        </a:xfrm>
      </p:grpSpPr>
      <p:sp>
        <p:nvSpPr>
          <p:cNvPr id="521" name="Google Shape;521;p39"/>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9"/>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9"/>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9"/>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5" name="Google Shape;525;p39"/>
          <p:cNvGrpSpPr/>
          <p:nvPr/>
        </p:nvGrpSpPr>
        <p:grpSpPr>
          <a:xfrm>
            <a:off x="255200" y="592"/>
            <a:ext cx="2250363" cy="1044300"/>
            <a:chOff x="255200" y="592"/>
            <a:chExt cx="2250363" cy="1044300"/>
          </a:xfrm>
        </p:grpSpPr>
        <p:sp>
          <p:nvSpPr>
            <p:cNvPr id="526" name="Google Shape;526;p39"/>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9"/>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9"/>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9" name="Google Shape;529;p39"/>
          <p:cNvGrpSpPr/>
          <p:nvPr/>
        </p:nvGrpSpPr>
        <p:grpSpPr>
          <a:xfrm>
            <a:off x="905395" y="592"/>
            <a:ext cx="2250363" cy="1044300"/>
            <a:chOff x="905395" y="592"/>
            <a:chExt cx="2250363" cy="1044300"/>
          </a:xfrm>
        </p:grpSpPr>
        <p:sp>
          <p:nvSpPr>
            <p:cNvPr id="530" name="Google Shape;530;p39"/>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9"/>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9"/>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3" name="Google Shape;533;p39"/>
          <p:cNvGrpSpPr/>
          <p:nvPr/>
        </p:nvGrpSpPr>
        <p:grpSpPr>
          <a:xfrm>
            <a:off x="7057468" y="5088"/>
            <a:ext cx="1851282" cy="752108"/>
            <a:chOff x="6917201" y="0"/>
            <a:chExt cx="2227777" cy="863400"/>
          </a:xfrm>
        </p:grpSpPr>
        <p:sp>
          <p:nvSpPr>
            <p:cNvPr id="534" name="Google Shape;534;p39"/>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9"/>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9"/>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7" name="Google Shape;537;p39"/>
          <p:cNvGrpSpPr/>
          <p:nvPr/>
        </p:nvGrpSpPr>
        <p:grpSpPr>
          <a:xfrm>
            <a:off x="6553032" y="4217852"/>
            <a:ext cx="2389068" cy="925737"/>
            <a:chOff x="6917201" y="0"/>
            <a:chExt cx="2227777" cy="863400"/>
          </a:xfrm>
        </p:grpSpPr>
        <p:sp>
          <p:nvSpPr>
            <p:cNvPr id="538" name="Google Shape;538;p39"/>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9"/>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9"/>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 name="Google Shape;541;p39"/>
          <p:cNvGrpSpPr/>
          <p:nvPr/>
        </p:nvGrpSpPr>
        <p:grpSpPr>
          <a:xfrm>
            <a:off x="199149" y="4055652"/>
            <a:ext cx="2795414" cy="1083308"/>
            <a:chOff x="6917201" y="0"/>
            <a:chExt cx="2227777" cy="863400"/>
          </a:xfrm>
        </p:grpSpPr>
        <p:sp>
          <p:nvSpPr>
            <p:cNvPr id="542" name="Google Shape;542;p39"/>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9"/>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9"/>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5" name="Google Shape;545;p39"/>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546" name="Google Shape;546;p39"/>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sp>
        <p:nvSpPr>
          <p:cNvPr id="547" name="Google Shape;547;p3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548" name="Shape 548"/>
        <p:cNvGrpSpPr/>
        <p:nvPr/>
      </p:nvGrpSpPr>
      <p:grpSpPr>
        <a:xfrm>
          <a:off x="0" y="0"/>
          <a:ext cx="0" cy="0"/>
          <a:chOff x="0" y="0"/>
          <a:chExt cx="0" cy="0"/>
        </a:xfrm>
      </p:grpSpPr>
      <p:sp>
        <p:nvSpPr>
          <p:cNvPr id="549" name="Google Shape;549;p40"/>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0" name="Google Shape;550;p40"/>
          <p:cNvGrpSpPr/>
          <p:nvPr/>
        </p:nvGrpSpPr>
        <p:grpSpPr>
          <a:xfrm>
            <a:off x="5594191" y="3961115"/>
            <a:ext cx="2910145" cy="1182340"/>
            <a:chOff x="6917201" y="0"/>
            <a:chExt cx="2227777" cy="863400"/>
          </a:xfrm>
        </p:grpSpPr>
        <p:sp>
          <p:nvSpPr>
            <p:cNvPr id="551" name="Google Shape;551;p40"/>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0"/>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0"/>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4" name="Google Shape;554;p40"/>
          <p:cNvGrpSpPr/>
          <p:nvPr/>
        </p:nvGrpSpPr>
        <p:grpSpPr>
          <a:xfrm>
            <a:off x="199149" y="2"/>
            <a:ext cx="2795414" cy="1083308"/>
            <a:chOff x="6917201" y="0"/>
            <a:chExt cx="2227777" cy="863400"/>
          </a:xfrm>
        </p:grpSpPr>
        <p:sp>
          <p:nvSpPr>
            <p:cNvPr id="555" name="Google Shape;555;p40"/>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40"/>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0"/>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8" name="Google Shape;558;p40"/>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2"/>
              </a:buClr>
              <a:buSzPts val="3200"/>
              <a:buNone/>
              <a:defRPr sz="3200">
                <a:solidFill>
                  <a:schemeClr val="dk2"/>
                </a:solidFill>
              </a:defRPr>
            </a:lvl1pPr>
            <a:lvl2pPr lvl="1" rtl="0" algn="ctr">
              <a:spcBef>
                <a:spcPts val="0"/>
              </a:spcBef>
              <a:spcAft>
                <a:spcPts val="0"/>
              </a:spcAft>
              <a:buClr>
                <a:schemeClr val="dk2"/>
              </a:buClr>
              <a:buSzPts val="3200"/>
              <a:buNone/>
              <a:defRPr sz="3200">
                <a:solidFill>
                  <a:schemeClr val="dk2"/>
                </a:solidFill>
              </a:defRPr>
            </a:lvl2pPr>
            <a:lvl3pPr lvl="2" rtl="0" algn="ctr">
              <a:spcBef>
                <a:spcPts val="0"/>
              </a:spcBef>
              <a:spcAft>
                <a:spcPts val="0"/>
              </a:spcAft>
              <a:buClr>
                <a:schemeClr val="dk2"/>
              </a:buClr>
              <a:buSzPts val="3200"/>
              <a:buNone/>
              <a:defRPr sz="3200">
                <a:solidFill>
                  <a:schemeClr val="dk2"/>
                </a:solidFill>
              </a:defRPr>
            </a:lvl3pPr>
            <a:lvl4pPr lvl="3" rtl="0" algn="ctr">
              <a:spcBef>
                <a:spcPts val="0"/>
              </a:spcBef>
              <a:spcAft>
                <a:spcPts val="0"/>
              </a:spcAft>
              <a:buClr>
                <a:schemeClr val="dk2"/>
              </a:buClr>
              <a:buSzPts val="3200"/>
              <a:buNone/>
              <a:defRPr sz="3200">
                <a:solidFill>
                  <a:schemeClr val="dk2"/>
                </a:solidFill>
              </a:defRPr>
            </a:lvl4pPr>
            <a:lvl5pPr lvl="4" rtl="0" algn="ctr">
              <a:spcBef>
                <a:spcPts val="0"/>
              </a:spcBef>
              <a:spcAft>
                <a:spcPts val="0"/>
              </a:spcAft>
              <a:buClr>
                <a:schemeClr val="dk2"/>
              </a:buClr>
              <a:buSzPts val="3200"/>
              <a:buNone/>
              <a:defRPr sz="3200">
                <a:solidFill>
                  <a:schemeClr val="dk2"/>
                </a:solidFill>
              </a:defRPr>
            </a:lvl5pPr>
            <a:lvl6pPr lvl="5" rtl="0" algn="ctr">
              <a:spcBef>
                <a:spcPts val="0"/>
              </a:spcBef>
              <a:spcAft>
                <a:spcPts val="0"/>
              </a:spcAft>
              <a:buClr>
                <a:schemeClr val="dk2"/>
              </a:buClr>
              <a:buSzPts val="3200"/>
              <a:buNone/>
              <a:defRPr sz="3200">
                <a:solidFill>
                  <a:schemeClr val="dk2"/>
                </a:solidFill>
              </a:defRPr>
            </a:lvl6pPr>
            <a:lvl7pPr lvl="6" rtl="0" algn="ctr">
              <a:spcBef>
                <a:spcPts val="0"/>
              </a:spcBef>
              <a:spcAft>
                <a:spcPts val="0"/>
              </a:spcAft>
              <a:buClr>
                <a:schemeClr val="dk2"/>
              </a:buClr>
              <a:buSzPts val="3200"/>
              <a:buNone/>
              <a:defRPr sz="3200">
                <a:solidFill>
                  <a:schemeClr val="dk2"/>
                </a:solidFill>
              </a:defRPr>
            </a:lvl7pPr>
            <a:lvl8pPr lvl="7" rtl="0" algn="ctr">
              <a:spcBef>
                <a:spcPts val="0"/>
              </a:spcBef>
              <a:spcAft>
                <a:spcPts val="0"/>
              </a:spcAft>
              <a:buClr>
                <a:schemeClr val="dk2"/>
              </a:buClr>
              <a:buSzPts val="3200"/>
              <a:buNone/>
              <a:defRPr sz="3200">
                <a:solidFill>
                  <a:schemeClr val="dk2"/>
                </a:solidFill>
              </a:defRPr>
            </a:lvl8pPr>
            <a:lvl9pPr lvl="8" rtl="0" algn="ctr">
              <a:spcBef>
                <a:spcPts val="0"/>
              </a:spcBef>
              <a:spcAft>
                <a:spcPts val="0"/>
              </a:spcAft>
              <a:buClr>
                <a:schemeClr val="dk2"/>
              </a:buClr>
              <a:buSzPts val="3200"/>
              <a:buNone/>
              <a:defRPr sz="3200">
                <a:solidFill>
                  <a:schemeClr val="dk2"/>
                </a:solidFill>
              </a:defRPr>
            </a:lvl9pPr>
          </a:lstStyle>
          <a:p/>
        </p:txBody>
      </p:sp>
      <p:sp>
        <p:nvSpPr>
          <p:cNvPr id="559" name="Google Shape;559;p4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560" name="Shape 560"/>
        <p:cNvGrpSpPr/>
        <p:nvPr/>
      </p:nvGrpSpPr>
      <p:grpSpPr>
        <a:xfrm>
          <a:off x="0" y="0"/>
          <a:ext cx="0" cy="0"/>
          <a:chOff x="0" y="0"/>
          <a:chExt cx="0" cy="0"/>
        </a:xfrm>
      </p:grpSpPr>
      <p:sp>
        <p:nvSpPr>
          <p:cNvPr id="561" name="Google Shape;561;p41"/>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1"/>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1"/>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565" name="Google Shape;565;p41"/>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66" name="Google Shape;566;p4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5"/>
          <p:cNvSpPr txBox="1"/>
          <p:nvPr>
            <p:ph idx="1" type="subTitle"/>
          </p:nvPr>
        </p:nvSpPr>
        <p:spPr>
          <a:xfrm>
            <a:off x="1290775" y="2645739"/>
            <a:ext cx="2907600" cy="40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1pPr>
            <a:lvl2pPr lvl="1"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2pPr>
            <a:lvl3pPr lvl="2"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3pPr>
            <a:lvl4pPr lvl="3"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4pPr>
            <a:lvl5pPr lvl="4"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5pPr>
            <a:lvl6pPr lvl="5"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6pPr>
            <a:lvl7pPr lvl="6"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7pPr>
            <a:lvl8pPr lvl="7"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8pPr>
            <a:lvl9pPr lvl="8"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9pPr>
          </a:lstStyle>
          <a:p/>
        </p:txBody>
      </p:sp>
      <p:sp>
        <p:nvSpPr>
          <p:cNvPr id="68" name="Google Shape;68;p5"/>
          <p:cNvSpPr txBox="1"/>
          <p:nvPr>
            <p:ph idx="2" type="subTitle"/>
          </p:nvPr>
        </p:nvSpPr>
        <p:spPr>
          <a:xfrm>
            <a:off x="4945650" y="2645739"/>
            <a:ext cx="2907600" cy="406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1pPr>
            <a:lvl2pPr lvl="1" rtl="0"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2pPr>
            <a:lvl3pPr lvl="2" rtl="0"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3pPr>
            <a:lvl4pPr lvl="3" rtl="0"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4pPr>
            <a:lvl5pPr lvl="4" rtl="0"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5pPr>
            <a:lvl6pPr lvl="5" rtl="0"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6pPr>
            <a:lvl7pPr lvl="6" rtl="0"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7pPr>
            <a:lvl8pPr lvl="7" rtl="0"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8pPr>
            <a:lvl9pPr lvl="8" rtl="0" algn="ctr">
              <a:lnSpc>
                <a:spcPct val="100000"/>
              </a:lnSpc>
              <a:spcBef>
                <a:spcPts val="0"/>
              </a:spcBef>
              <a:spcAft>
                <a:spcPts val="0"/>
              </a:spcAft>
              <a:buClr>
                <a:schemeClr val="lt1"/>
              </a:buClr>
              <a:buSzPts val="2000"/>
              <a:buFont typeface="Marcellus"/>
              <a:buNone/>
              <a:defRPr b="1" sz="2000">
                <a:solidFill>
                  <a:schemeClr val="lt1"/>
                </a:solidFill>
                <a:latin typeface="Marcellus"/>
                <a:ea typeface="Marcellus"/>
                <a:cs typeface="Marcellus"/>
                <a:sym typeface="Marcellus"/>
              </a:defRPr>
            </a:lvl9pPr>
          </a:lstStyle>
          <a:p/>
        </p:txBody>
      </p:sp>
      <p:sp>
        <p:nvSpPr>
          <p:cNvPr id="69" name="Google Shape;69;p5"/>
          <p:cNvSpPr txBox="1"/>
          <p:nvPr>
            <p:ph idx="3" type="subTitle"/>
          </p:nvPr>
        </p:nvSpPr>
        <p:spPr>
          <a:xfrm>
            <a:off x="1499700" y="3099150"/>
            <a:ext cx="2489700" cy="122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70" name="Google Shape;70;p5"/>
          <p:cNvSpPr txBox="1"/>
          <p:nvPr>
            <p:ph idx="4" type="subTitle"/>
          </p:nvPr>
        </p:nvSpPr>
        <p:spPr>
          <a:xfrm>
            <a:off x="5155788" y="3098550"/>
            <a:ext cx="24873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sp>
        <p:nvSpPr>
          <p:cNvPr id="71" name="Google Shape;71;p5"/>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pic>
        <p:nvPicPr>
          <p:cNvPr id="72" name="Google Shape;72;p5"/>
          <p:cNvPicPr preferRelativeResize="0"/>
          <p:nvPr/>
        </p:nvPicPr>
        <p:blipFill>
          <a:blip r:embed="rId3">
            <a:alphaModFix/>
          </a:blip>
          <a:stretch>
            <a:fillRect/>
          </a:stretch>
        </p:blipFill>
        <p:spPr>
          <a:xfrm flipH="1" rot="10800000">
            <a:off x="8578348" y="1051351"/>
            <a:ext cx="735027" cy="731802"/>
          </a:xfrm>
          <a:prstGeom prst="rect">
            <a:avLst/>
          </a:prstGeom>
          <a:noFill/>
          <a:ln>
            <a:noFill/>
          </a:ln>
        </p:spPr>
      </p:pic>
      <p:pic>
        <p:nvPicPr>
          <p:cNvPr id="73" name="Google Shape;73;p5"/>
          <p:cNvPicPr preferRelativeResize="0"/>
          <p:nvPr/>
        </p:nvPicPr>
        <p:blipFill>
          <a:blip r:embed="rId4">
            <a:alphaModFix/>
          </a:blip>
          <a:stretch>
            <a:fillRect/>
          </a:stretch>
        </p:blipFill>
        <p:spPr>
          <a:xfrm flipH="1" rot="10800000">
            <a:off x="7477608" y="-664950"/>
            <a:ext cx="2011315" cy="2011325"/>
          </a:xfrm>
          <a:prstGeom prst="rect">
            <a:avLst/>
          </a:prstGeom>
          <a:noFill/>
          <a:ln>
            <a:noFill/>
          </a:ln>
        </p:spPr>
      </p:pic>
      <p:pic>
        <p:nvPicPr>
          <p:cNvPr id="74" name="Google Shape;74;p5"/>
          <p:cNvPicPr preferRelativeResize="0"/>
          <p:nvPr/>
        </p:nvPicPr>
        <p:blipFill>
          <a:blip r:embed="rId5">
            <a:alphaModFix/>
          </a:blip>
          <a:stretch>
            <a:fillRect/>
          </a:stretch>
        </p:blipFill>
        <p:spPr>
          <a:xfrm flipH="1" rot="10800000">
            <a:off x="6792425" y="191412"/>
            <a:ext cx="1171471" cy="1195387"/>
          </a:xfrm>
          <a:prstGeom prst="rect">
            <a:avLst/>
          </a:prstGeom>
          <a:noFill/>
          <a:ln>
            <a:noFill/>
          </a:ln>
        </p:spPr>
      </p:pic>
      <p:sp>
        <p:nvSpPr>
          <p:cNvPr id="75" name="Google Shape;75;p5"/>
          <p:cNvSpPr/>
          <p:nvPr/>
        </p:nvSpPr>
        <p:spPr>
          <a:xfrm>
            <a:off x="7513215" y="81600"/>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 name="Google Shape;76;p5"/>
          <p:cNvPicPr preferRelativeResize="0"/>
          <p:nvPr/>
        </p:nvPicPr>
        <p:blipFill>
          <a:blip r:embed="rId3">
            <a:alphaModFix/>
          </a:blip>
          <a:stretch>
            <a:fillRect/>
          </a:stretch>
        </p:blipFill>
        <p:spPr>
          <a:xfrm flipH="1" rot="10800000">
            <a:off x="6281248" y="-152674"/>
            <a:ext cx="735027" cy="73180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7" name="Shape 567"/>
        <p:cNvGrpSpPr/>
        <p:nvPr/>
      </p:nvGrpSpPr>
      <p:grpSpPr>
        <a:xfrm>
          <a:off x="0" y="0"/>
          <a:ext cx="0" cy="0"/>
          <a:chOff x="0" y="0"/>
          <a:chExt cx="0" cy="0"/>
        </a:xfrm>
      </p:grpSpPr>
      <p:sp>
        <p:nvSpPr>
          <p:cNvPr id="568" name="Google Shape;568;p42"/>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2"/>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2"/>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572" name="Google Shape;572;p42"/>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73" name="Google Shape;573;p42"/>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74" name="Google Shape;574;p4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575" name="Shape 575"/>
        <p:cNvGrpSpPr/>
        <p:nvPr/>
      </p:nvGrpSpPr>
      <p:grpSpPr>
        <a:xfrm>
          <a:off x="0" y="0"/>
          <a:ext cx="0" cy="0"/>
          <a:chOff x="0" y="0"/>
          <a:chExt cx="0" cy="0"/>
        </a:xfrm>
      </p:grpSpPr>
      <p:sp>
        <p:nvSpPr>
          <p:cNvPr id="576" name="Google Shape;576;p43"/>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3"/>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3"/>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580" name="Google Shape;580;p4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581" name="Shape 581"/>
        <p:cNvGrpSpPr/>
        <p:nvPr/>
      </p:nvGrpSpPr>
      <p:grpSpPr>
        <a:xfrm>
          <a:off x="0" y="0"/>
          <a:ext cx="0" cy="0"/>
          <a:chOff x="0" y="0"/>
          <a:chExt cx="0" cy="0"/>
        </a:xfrm>
      </p:grpSpPr>
      <p:sp>
        <p:nvSpPr>
          <p:cNvPr id="582" name="Google Shape;582;p4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4"/>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4"/>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586" name="Google Shape;586;p44"/>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87" name="Google Shape;587;p4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588" name="Shape 588"/>
        <p:cNvGrpSpPr/>
        <p:nvPr/>
      </p:nvGrpSpPr>
      <p:grpSpPr>
        <a:xfrm>
          <a:off x="0" y="0"/>
          <a:ext cx="0" cy="0"/>
          <a:chOff x="0" y="0"/>
          <a:chExt cx="0" cy="0"/>
        </a:xfrm>
      </p:grpSpPr>
      <p:sp>
        <p:nvSpPr>
          <p:cNvPr id="589" name="Google Shape;589;p45"/>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5"/>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1" name="Google Shape;591;p45"/>
          <p:cNvGrpSpPr/>
          <p:nvPr/>
        </p:nvGrpSpPr>
        <p:grpSpPr>
          <a:xfrm>
            <a:off x="255991" y="-118"/>
            <a:ext cx="2251347" cy="1043408"/>
            <a:chOff x="3961956" y="4383950"/>
            <a:chExt cx="1160548" cy="548700"/>
          </a:xfrm>
        </p:grpSpPr>
        <p:sp>
          <p:nvSpPr>
            <p:cNvPr id="592" name="Google Shape;592;p45"/>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5"/>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5"/>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4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6" name="Google Shape;596;p45"/>
          <p:cNvGrpSpPr/>
          <p:nvPr/>
        </p:nvGrpSpPr>
        <p:grpSpPr>
          <a:xfrm>
            <a:off x="34934" y="4522125"/>
            <a:ext cx="1593306" cy="617072"/>
            <a:chOff x="6917201" y="0"/>
            <a:chExt cx="2227777" cy="863400"/>
          </a:xfrm>
        </p:grpSpPr>
        <p:sp>
          <p:nvSpPr>
            <p:cNvPr id="597" name="Google Shape;597;p45"/>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5"/>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5"/>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0" name="Google Shape;600;p45"/>
          <p:cNvGrpSpPr/>
          <p:nvPr/>
        </p:nvGrpSpPr>
        <p:grpSpPr>
          <a:xfrm>
            <a:off x="5886353" y="1243"/>
            <a:ext cx="3257455" cy="1261514"/>
            <a:chOff x="6917201" y="0"/>
            <a:chExt cx="2227777" cy="863400"/>
          </a:xfrm>
        </p:grpSpPr>
        <p:sp>
          <p:nvSpPr>
            <p:cNvPr id="601" name="Google Shape;601;p45"/>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5"/>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5"/>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4" name="Google Shape;604;p45"/>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200"/>
              <a:buNone/>
              <a:defRPr sz="3200"/>
            </a:lvl1pPr>
            <a:lvl2pPr lvl="1" rtl="0" algn="ctr">
              <a:spcBef>
                <a:spcPts val="0"/>
              </a:spcBef>
              <a:spcAft>
                <a:spcPts val="0"/>
              </a:spcAft>
              <a:buSzPts val="3200"/>
              <a:buNone/>
              <a:defRPr sz="3200"/>
            </a:lvl2pPr>
            <a:lvl3pPr lvl="2" rtl="0" algn="ctr">
              <a:spcBef>
                <a:spcPts val="0"/>
              </a:spcBef>
              <a:spcAft>
                <a:spcPts val="0"/>
              </a:spcAft>
              <a:buSzPts val="3200"/>
              <a:buNone/>
              <a:defRPr sz="3200"/>
            </a:lvl3pPr>
            <a:lvl4pPr lvl="3" rtl="0" algn="ctr">
              <a:spcBef>
                <a:spcPts val="0"/>
              </a:spcBef>
              <a:spcAft>
                <a:spcPts val="0"/>
              </a:spcAft>
              <a:buSzPts val="3200"/>
              <a:buNone/>
              <a:defRPr sz="3200"/>
            </a:lvl4pPr>
            <a:lvl5pPr lvl="4" rtl="0" algn="ctr">
              <a:spcBef>
                <a:spcPts val="0"/>
              </a:spcBef>
              <a:spcAft>
                <a:spcPts val="0"/>
              </a:spcAft>
              <a:buSzPts val="3200"/>
              <a:buNone/>
              <a:defRPr sz="3200"/>
            </a:lvl5pPr>
            <a:lvl6pPr lvl="5" rtl="0" algn="ctr">
              <a:spcBef>
                <a:spcPts val="0"/>
              </a:spcBef>
              <a:spcAft>
                <a:spcPts val="0"/>
              </a:spcAft>
              <a:buSzPts val="3200"/>
              <a:buNone/>
              <a:defRPr sz="3200"/>
            </a:lvl6pPr>
            <a:lvl7pPr lvl="6" rtl="0" algn="ctr">
              <a:spcBef>
                <a:spcPts val="0"/>
              </a:spcBef>
              <a:spcAft>
                <a:spcPts val="0"/>
              </a:spcAft>
              <a:buSzPts val="3200"/>
              <a:buNone/>
              <a:defRPr sz="3200"/>
            </a:lvl7pPr>
            <a:lvl8pPr lvl="7" rtl="0" algn="ctr">
              <a:spcBef>
                <a:spcPts val="0"/>
              </a:spcBef>
              <a:spcAft>
                <a:spcPts val="0"/>
              </a:spcAft>
              <a:buSzPts val="3200"/>
              <a:buNone/>
              <a:defRPr sz="3200"/>
            </a:lvl8pPr>
            <a:lvl9pPr lvl="8" rtl="0" algn="ctr">
              <a:spcBef>
                <a:spcPts val="0"/>
              </a:spcBef>
              <a:spcAft>
                <a:spcPts val="0"/>
              </a:spcAft>
              <a:buSzPts val="3200"/>
              <a:buNone/>
              <a:defRPr sz="3200"/>
            </a:lvl9pPr>
          </a:lstStyle>
          <a:p/>
        </p:txBody>
      </p:sp>
      <p:sp>
        <p:nvSpPr>
          <p:cNvPr id="605" name="Google Shape;605;p4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606" name="Shape 606"/>
        <p:cNvGrpSpPr/>
        <p:nvPr/>
      </p:nvGrpSpPr>
      <p:grpSpPr>
        <a:xfrm>
          <a:off x="0" y="0"/>
          <a:ext cx="0" cy="0"/>
          <a:chOff x="0" y="0"/>
          <a:chExt cx="0" cy="0"/>
        </a:xfrm>
      </p:grpSpPr>
      <p:sp>
        <p:nvSpPr>
          <p:cNvPr id="607" name="Google Shape;607;p4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6"/>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11" name="Google Shape;611;p46"/>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612" name="Google Shape;612;p46"/>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613" name="Google Shape;613;p4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614" name="Shape 614"/>
        <p:cNvGrpSpPr/>
        <p:nvPr/>
      </p:nvGrpSpPr>
      <p:grpSpPr>
        <a:xfrm>
          <a:off x="0" y="0"/>
          <a:ext cx="0" cy="0"/>
          <a:chOff x="0" y="0"/>
          <a:chExt cx="0" cy="0"/>
        </a:xfrm>
      </p:grpSpPr>
      <p:sp>
        <p:nvSpPr>
          <p:cNvPr id="615" name="Google Shape;615;p47"/>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7"/>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7"/>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619" name="Google Shape;619;p4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620" name="Shape 620"/>
        <p:cNvGrpSpPr/>
        <p:nvPr/>
      </p:nvGrpSpPr>
      <p:grpSpPr>
        <a:xfrm>
          <a:off x="0" y="0"/>
          <a:ext cx="0" cy="0"/>
          <a:chOff x="0" y="0"/>
          <a:chExt cx="0" cy="0"/>
        </a:xfrm>
      </p:grpSpPr>
      <p:sp>
        <p:nvSpPr>
          <p:cNvPr id="621" name="Google Shape;621;p48"/>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2" name="Google Shape;622;p48"/>
          <p:cNvGrpSpPr/>
          <p:nvPr/>
        </p:nvGrpSpPr>
        <p:grpSpPr>
          <a:xfrm>
            <a:off x="5959222" y="4119576"/>
            <a:ext cx="2520952" cy="1024165"/>
            <a:chOff x="6917201" y="0"/>
            <a:chExt cx="2227777" cy="863400"/>
          </a:xfrm>
        </p:grpSpPr>
        <p:sp>
          <p:nvSpPr>
            <p:cNvPr id="623" name="Google Shape;623;p48"/>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8"/>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8"/>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 name="Google Shape;626;p48"/>
          <p:cNvGrpSpPr/>
          <p:nvPr/>
        </p:nvGrpSpPr>
        <p:grpSpPr>
          <a:xfrm>
            <a:off x="199149" y="2"/>
            <a:ext cx="2795414" cy="1083308"/>
            <a:chOff x="6917201" y="0"/>
            <a:chExt cx="2227777" cy="863400"/>
          </a:xfrm>
        </p:grpSpPr>
        <p:sp>
          <p:nvSpPr>
            <p:cNvPr id="627" name="Google Shape;627;p48"/>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8"/>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8"/>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0" name="Google Shape;630;p48"/>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2"/>
              </a:buClr>
              <a:buSzPts val="8600"/>
              <a:buNone/>
              <a:defRPr sz="8600">
                <a:solidFill>
                  <a:schemeClr val="dk2"/>
                </a:solidFill>
              </a:defRPr>
            </a:lvl1pPr>
            <a:lvl2pPr lvl="1" rtl="0" algn="ctr">
              <a:spcBef>
                <a:spcPts val="0"/>
              </a:spcBef>
              <a:spcAft>
                <a:spcPts val="0"/>
              </a:spcAft>
              <a:buClr>
                <a:schemeClr val="dk2"/>
              </a:buClr>
              <a:buSzPts val="8600"/>
              <a:buNone/>
              <a:defRPr sz="8600">
                <a:solidFill>
                  <a:schemeClr val="dk2"/>
                </a:solidFill>
              </a:defRPr>
            </a:lvl2pPr>
            <a:lvl3pPr lvl="2" rtl="0" algn="ctr">
              <a:spcBef>
                <a:spcPts val="0"/>
              </a:spcBef>
              <a:spcAft>
                <a:spcPts val="0"/>
              </a:spcAft>
              <a:buClr>
                <a:schemeClr val="dk2"/>
              </a:buClr>
              <a:buSzPts val="8600"/>
              <a:buNone/>
              <a:defRPr sz="8600">
                <a:solidFill>
                  <a:schemeClr val="dk2"/>
                </a:solidFill>
              </a:defRPr>
            </a:lvl3pPr>
            <a:lvl4pPr lvl="3" rtl="0" algn="ctr">
              <a:spcBef>
                <a:spcPts val="0"/>
              </a:spcBef>
              <a:spcAft>
                <a:spcPts val="0"/>
              </a:spcAft>
              <a:buClr>
                <a:schemeClr val="dk2"/>
              </a:buClr>
              <a:buSzPts val="8600"/>
              <a:buNone/>
              <a:defRPr sz="8600">
                <a:solidFill>
                  <a:schemeClr val="dk2"/>
                </a:solidFill>
              </a:defRPr>
            </a:lvl4pPr>
            <a:lvl5pPr lvl="4" rtl="0" algn="ctr">
              <a:spcBef>
                <a:spcPts val="0"/>
              </a:spcBef>
              <a:spcAft>
                <a:spcPts val="0"/>
              </a:spcAft>
              <a:buClr>
                <a:schemeClr val="dk2"/>
              </a:buClr>
              <a:buSzPts val="8600"/>
              <a:buNone/>
              <a:defRPr sz="8600">
                <a:solidFill>
                  <a:schemeClr val="dk2"/>
                </a:solidFill>
              </a:defRPr>
            </a:lvl5pPr>
            <a:lvl6pPr lvl="5" rtl="0" algn="ctr">
              <a:spcBef>
                <a:spcPts val="0"/>
              </a:spcBef>
              <a:spcAft>
                <a:spcPts val="0"/>
              </a:spcAft>
              <a:buClr>
                <a:schemeClr val="dk2"/>
              </a:buClr>
              <a:buSzPts val="8600"/>
              <a:buNone/>
              <a:defRPr sz="8600">
                <a:solidFill>
                  <a:schemeClr val="dk2"/>
                </a:solidFill>
              </a:defRPr>
            </a:lvl6pPr>
            <a:lvl7pPr lvl="6" rtl="0" algn="ctr">
              <a:spcBef>
                <a:spcPts val="0"/>
              </a:spcBef>
              <a:spcAft>
                <a:spcPts val="0"/>
              </a:spcAft>
              <a:buClr>
                <a:schemeClr val="dk2"/>
              </a:buClr>
              <a:buSzPts val="8600"/>
              <a:buNone/>
              <a:defRPr sz="8600">
                <a:solidFill>
                  <a:schemeClr val="dk2"/>
                </a:solidFill>
              </a:defRPr>
            </a:lvl7pPr>
            <a:lvl8pPr lvl="7" rtl="0" algn="ctr">
              <a:spcBef>
                <a:spcPts val="0"/>
              </a:spcBef>
              <a:spcAft>
                <a:spcPts val="0"/>
              </a:spcAft>
              <a:buClr>
                <a:schemeClr val="dk2"/>
              </a:buClr>
              <a:buSzPts val="8600"/>
              <a:buNone/>
              <a:defRPr sz="8600">
                <a:solidFill>
                  <a:schemeClr val="dk2"/>
                </a:solidFill>
              </a:defRPr>
            </a:lvl8pPr>
            <a:lvl9pPr lvl="8" rtl="0" algn="ctr">
              <a:spcBef>
                <a:spcPts val="0"/>
              </a:spcBef>
              <a:spcAft>
                <a:spcPts val="0"/>
              </a:spcAft>
              <a:buClr>
                <a:schemeClr val="dk2"/>
              </a:buClr>
              <a:buSzPts val="8600"/>
              <a:buNone/>
              <a:defRPr sz="8600">
                <a:solidFill>
                  <a:schemeClr val="dk2"/>
                </a:solidFill>
              </a:defRPr>
            </a:lvl9pPr>
          </a:lstStyle>
          <a:p>
            <a:r>
              <a:t>xx%</a:t>
            </a:r>
          </a:p>
        </p:txBody>
      </p:sp>
      <p:sp>
        <p:nvSpPr>
          <p:cNvPr id="631" name="Google Shape;631;p48"/>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rtl="0" algn="ctr">
              <a:spcBef>
                <a:spcPts val="0"/>
              </a:spcBef>
              <a:spcAft>
                <a:spcPts val="0"/>
              </a:spcAft>
              <a:buSzPts val="1300"/>
              <a:buChar char="●"/>
              <a:defRPr/>
            </a:lvl1pPr>
            <a:lvl2pPr indent="-298450" lvl="1" marL="914400" rtl="0" algn="ctr">
              <a:spcBef>
                <a:spcPts val="0"/>
              </a:spcBef>
              <a:spcAft>
                <a:spcPts val="0"/>
              </a:spcAft>
              <a:buSzPts val="1100"/>
              <a:buChar char="○"/>
              <a:defRPr/>
            </a:lvl2pPr>
            <a:lvl3pPr indent="-298450" lvl="2" marL="1371600" rtl="0" algn="ctr">
              <a:spcBef>
                <a:spcPts val="0"/>
              </a:spcBef>
              <a:spcAft>
                <a:spcPts val="0"/>
              </a:spcAft>
              <a:buSzPts val="1100"/>
              <a:buChar char="■"/>
              <a:defRPr/>
            </a:lvl3pPr>
            <a:lvl4pPr indent="-298450" lvl="3" marL="1828800" rtl="0" algn="ctr">
              <a:spcBef>
                <a:spcPts val="0"/>
              </a:spcBef>
              <a:spcAft>
                <a:spcPts val="0"/>
              </a:spcAft>
              <a:buSzPts val="1100"/>
              <a:buChar char="●"/>
              <a:defRPr/>
            </a:lvl4pPr>
            <a:lvl5pPr indent="-298450" lvl="4" marL="2286000" rtl="0" algn="ctr">
              <a:spcBef>
                <a:spcPts val="0"/>
              </a:spcBef>
              <a:spcAft>
                <a:spcPts val="0"/>
              </a:spcAft>
              <a:buSzPts val="1100"/>
              <a:buChar char="○"/>
              <a:defRPr/>
            </a:lvl5pPr>
            <a:lvl6pPr indent="-298450" lvl="5" marL="2743200" rtl="0" algn="ctr">
              <a:spcBef>
                <a:spcPts val="0"/>
              </a:spcBef>
              <a:spcAft>
                <a:spcPts val="0"/>
              </a:spcAft>
              <a:buSzPts val="1100"/>
              <a:buChar char="■"/>
              <a:defRPr/>
            </a:lvl6pPr>
            <a:lvl7pPr indent="-298450" lvl="6" marL="3200400" rtl="0" algn="ctr">
              <a:spcBef>
                <a:spcPts val="0"/>
              </a:spcBef>
              <a:spcAft>
                <a:spcPts val="0"/>
              </a:spcAft>
              <a:buSzPts val="1100"/>
              <a:buChar char="●"/>
              <a:defRPr/>
            </a:lvl7pPr>
            <a:lvl8pPr indent="-298450" lvl="7" marL="3657600" rtl="0" algn="ctr">
              <a:spcBef>
                <a:spcPts val="0"/>
              </a:spcBef>
              <a:spcAft>
                <a:spcPts val="0"/>
              </a:spcAft>
              <a:buSzPts val="1100"/>
              <a:buChar char="○"/>
              <a:defRPr/>
            </a:lvl8pPr>
            <a:lvl9pPr indent="-298450" lvl="8" marL="4114800" rtl="0" algn="ctr">
              <a:spcBef>
                <a:spcPts val="0"/>
              </a:spcBef>
              <a:spcAft>
                <a:spcPts val="0"/>
              </a:spcAft>
              <a:buSzPts val="1100"/>
              <a:buChar char="■"/>
              <a:defRPr/>
            </a:lvl9pPr>
          </a:lstStyle>
          <a:p/>
        </p:txBody>
      </p:sp>
      <p:sp>
        <p:nvSpPr>
          <p:cNvPr id="632" name="Google Shape;632;p4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3" name="Shape 633"/>
        <p:cNvGrpSpPr/>
        <p:nvPr/>
      </p:nvGrpSpPr>
      <p:grpSpPr>
        <a:xfrm>
          <a:off x="0" y="0"/>
          <a:ext cx="0" cy="0"/>
          <a:chOff x="0" y="0"/>
          <a:chExt cx="0" cy="0"/>
        </a:xfrm>
      </p:grpSpPr>
      <p:sp>
        <p:nvSpPr>
          <p:cNvPr id="634" name="Google Shape;634;p4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635" name="Shape 635"/>
        <p:cNvGrpSpPr/>
        <p:nvPr/>
      </p:nvGrpSpPr>
      <p:grpSpPr>
        <a:xfrm>
          <a:off x="0" y="0"/>
          <a:ext cx="0" cy="0"/>
          <a:chOff x="0" y="0"/>
          <a:chExt cx="0" cy="0"/>
        </a:xfrm>
      </p:grpSpPr>
      <p:sp>
        <p:nvSpPr>
          <p:cNvPr id="636" name="Google Shape;636;p5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37" name="Google Shape;637;p5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8" name="Google Shape;638;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6"/>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pic>
        <p:nvPicPr>
          <p:cNvPr id="79" name="Google Shape;79;p6"/>
          <p:cNvPicPr preferRelativeResize="0"/>
          <p:nvPr/>
        </p:nvPicPr>
        <p:blipFill>
          <a:blip r:embed="rId3">
            <a:alphaModFix/>
          </a:blip>
          <a:stretch>
            <a:fillRect/>
          </a:stretch>
        </p:blipFill>
        <p:spPr>
          <a:xfrm>
            <a:off x="-322500" y="3809000"/>
            <a:ext cx="1573975" cy="1569374"/>
          </a:xfrm>
          <a:prstGeom prst="rect">
            <a:avLst/>
          </a:prstGeom>
          <a:noFill/>
          <a:ln>
            <a:noFill/>
          </a:ln>
        </p:spPr>
      </p:pic>
      <p:pic>
        <p:nvPicPr>
          <p:cNvPr id="80" name="Google Shape;80;p6"/>
          <p:cNvPicPr preferRelativeResize="0"/>
          <p:nvPr/>
        </p:nvPicPr>
        <p:blipFill>
          <a:blip r:embed="rId4">
            <a:alphaModFix/>
          </a:blip>
          <a:stretch>
            <a:fillRect/>
          </a:stretch>
        </p:blipFill>
        <p:spPr>
          <a:xfrm>
            <a:off x="889764" y="3897864"/>
            <a:ext cx="685819" cy="682800"/>
          </a:xfrm>
          <a:prstGeom prst="rect">
            <a:avLst/>
          </a:prstGeom>
          <a:noFill/>
          <a:ln>
            <a:noFill/>
          </a:ln>
        </p:spPr>
      </p:pic>
      <p:pic>
        <p:nvPicPr>
          <p:cNvPr id="81" name="Google Shape;81;p6"/>
          <p:cNvPicPr preferRelativeResize="0"/>
          <p:nvPr/>
        </p:nvPicPr>
        <p:blipFill>
          <a:blip r:embed="rId5">
            <a:alphaModFix/>
          </a:blip>
          <a:stretch>
            <a:fillRect/>
          </a:stretch>
        </p:blipFill>
        <p:spPr>
          <a:xfrm>
            <a:off x="7976829" y="-251775"/>
            <a:ext cx="1385544" cy="1384898"/>
          </a:xfrm>
          <a:prstGeom prst="rect">
            <a:avLst/>
          </a:prstGeom>
          <a:noFill/>
          <a:ln>
            <a:noFill/>
          </a:ln>
        </p:spPr>
      </p:pic>
      <p:sp>
        <p:nvSpPr>
          <p:cNvPr id="82" name="Google Shape;82;p6"/>
          <p:cNvSpPr/>
          <p:nvPr/>
        </p:nvSpPr>
        <p:spPr>
          <a:xfrm flipH="1">
            <a:off x="8924908" y="1104300"/>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 name="Google Shape;83;p6"/>
          <p:cNvPicPr preferRelativeResize="0"/>
          <p:nvPr/>
        </p:nvPicPr>
        <p:blipFill>
          <a:blip r:embed="rId4">
            <a:alphaModFix/>
          </a:blip>
          <a:stretch>
            <a:fillRect/>
          </a:stretch>
        </p:blipFill>
        <p:spPr>
          <a:xfrm>
            <a:off x="7738076" y="549639"/>
            <a:ext cx="685819" cy="682800"/>
          </a:xfrm>
          <a:prstGeom prst="rect">
            <a:avLst/>
          </a:prstGeom>
          <a:noFill/>
          <a:ln>
            <a:noFill/>
          </a:ln>
        </p:spPr>
      </p:pic>
      <p:pic>
        <p:nvPicPr>
          <p:cNvPr id="84" name="Google Shape;84;p6"/>
          <p:cNvPicPr preferRelativeResize="0"/>
          <p:nvPr/>
        </p:nvPicPr>
        <p:blipFill>
          <a:blip r:embed="rId6">
            <a:alphaModFix/>
          </a:blip>
          <a:stretch>
            <a:fillRect/>
          </a:stretch>
        </p:blipFill>
        <p:spPr>
          <a:xfrm>
            <a:off x="7502301" y="-414049"/>
            <a:ext cx="963702" cy="963702"/>
          </a:xfrm>
          <a:prstGeom prst="rect">
            <a:avLst/>
          </a:prstGeom>
          <a:noFill/>
          <a:ln>
            <a:noFill/>
          </a:ln>
        </p:spPr>
      </p:pic>
      <p:pic>
        <p:nvPicPr>
          <p:cNvPr id="85" name="Google Shape;85;p6"/>
          <p:cNvPicPr preferRelativeResize="0"/>
          <p:nvPr/>
        </p:nvPicPr>
        <p:blipFill>
          <a:blip r:embed="rId6">
            <a:alphaModFix/>
          </a:blip>
          <a:stretch>
            <a:fillRect/>
          </a:stretch>
        </p:blipFill>
        <p:spPr>
          <a:xfrm>
            <a:off x="765425" y="4406475"/>
            <a:ext cx="1143598" cy="114359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86" name="Shape 86"/>
        <p:cNvGrpSpPr/>
        <p:nvPr/>
      </p:nvGrpSpPr>
      <p:grpSpPr>
        <a:xfrm>
          <a:off x="0" y="0"/>
          <a:ext cx="0" cy="0"/>
          <a:chOff x="0" y="0"/>
          <a:chExt cx="0" cy="0"/>
        </a:xfrm>
      </p:grpSpPr>
      <p:sp>
        <p:nvSpPr>
          <p:cNvPr id="87" name="Google Shape;87;p7"/>
          <p:cNvSpPr txBox="1"/>
          <p:nvPr>
            <p:ph type="title"/>
          </p:nvPr>
        </p:nvSpPr>
        <p:spPr>
          <a:xfrm>
            <a:off x="905925" y="1587375"/>
            <a:ext cx="3852000" cy="1493400"/>
          </a:xfrm>
          <a:prstGeom prst="rect">
            <a:avLst/>
          </a:prstGeom>
        </p:spPr>
        <p:txBody>
          <a:bodyPr anchorCtr="0" anchor="ctr"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88" name="Google Shape;88;p7"/>
          <p:cNvSpPr txBox="1"/>
          <p:nvPr>
            <p:ph idx="1" type="subTitle"/>
          </p:nvPr>
        </p:nvSpPr>
        <p:spPr>
          <a:xfrm rot="-268">
            <a:off x="905925" y="3112924"/>
            <a:ext cx="3852000" cy="8442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pic>
        <p:nvPicPr>
          <p:cNvPr id="89" name="Google Shape;89;p7"/>
          <p:cNvPicPr preferRelativeResize="0"/>
          <p:nvPr/>
        </p:nvPicPr>
        <p:blipFill>
          <a:blip r:embed="rId3">
            <a:alphaModFix/>
          </a:blip>
          <a:stretch>
            <a:fillRect/>
          </a:stretch>
        </p:blipFill>
        <p:spPr>
          <a:xfrm>
            <a:off x="-278502" y="1051351"/>
            <a:ext cx="735027" cy="731802"/>
          </a:xfrm>
          <a:prstGeom prst="rect">
            <a:avLst/>
          </a:prstGeom>
          <a:noFill/>
          <a:ln>
            <a:noFill/>
          </a:ln>
        </p:spPr>
      </p:pic>
      <p:pic>
        <p:nvPicPr>
          <p:cNvPr id="90" name="Google Shape;90;p7"/>
          <p:cNvPicPr preferRelativeResize="0"/>
          <p:nvPr/>
        </p:nvPicPr>
        <p:blipFill>
          <a:blip r:embed="rId4">
            <a:alphaModFix/>
          </a:blip>
          <a:stretch>
            <a:fillRect/>
          </a:stretch>
        </p:blipFill>
        <p:spPr>
          <a:xfrm>
            <a:off x="1070978" y="191412"/>
            <a:ext cx="1171471" cy="1195387"/>
          </a:xfrm>
          <a:prstGeom prst="rect">
            <a:avLst/>
          </a:prstGeom>
          <a:noFill/>
          <a:ln>
            <a:noFill/>
          </a:ln>
        </p:spPr>
      </p:pic>
      <p:sp>
        <p:nvSpPr>
          <p:cNvPr id="91" name="Google Shape;91;p7"/>
          <p:cNvSpPr/>
          <p:nvPr/>
        </p:nvSpPr>
        <p:spPr>
          <a:xfrm flipH="1">
            <a:off x="1411858" y="81600"/>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 name="Google Shape;92;p7"/>
          <p:cNvPicPr preferRelativeResize="0"/>
          <p:nvPr/>
        </p:nvPicPr>
        <p:blipFill>
          <a:blip r:embed="rId5">
            <a:alphaModFix/>
          </a:blip>
          <a:stretch>
            <a:fillRect/>
          </a:stretch>
        </p:blipFill>
        <p:spPr>
          <a:xfrm>
            <a:off x="-454050" y="-664950"/>
            <a:ext cx="2011315" cy="20113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8"/>
          <p:cNvSpPr/>
          <p:nvPr/>
        </p:nvSpPr>
        <p:spPr>
          <a:xfrm>
            <a:off x="301550" y="186375"/>
            <a:ext cx="8541000" cy="47709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8"/>
          <p:cNvSpPr txBox="1"/>
          <p:nvPr>
            <p:ph type="title"/>
          </p:nvPr>
        </p:nvSpPr>
        <p:spPr>
          <a:xfrm>
            <a:off x="1509200" y="1392675"/>
            <a:ext cx="6125700" cy="23583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8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pic>
        <p:nvPicPr>
          <p:cNvPr id="96" name="Google Shape;96;p8"/>
          <p:cNvPicPr preferRelativeResize="0"/>
          <p:nvPr/>
        </p:nvPicPr>
        <p:blipFill>
          <a:blip r:embed="rId3">
            <a:alphaModFix/>
          </a:blip>
          <a:stretch>
            <a:fillRect/>
          </a:stretch>
        </p:blipFill>
        <p:spPr>
          <a:xfrm>
            <a:off x="268203" y="3573274"/>
            <a:ext cx="982902" cy="982427"/>
          </a:xfrm>
          <a:prstGeom prst="rect">
            <a:avLst/>
          </a:prstGeom>
          <a:noFill/>
          <a:ln>
            <a:noFill/>
          </a:ln>
        </p:spPr>
      </p:pic>
      <p:pic>
        <p:nvPicPr>
          <p:cNvPr id="97" name="Google Shape;97;p8"/>
          <p:cNvPicPr preferRelativeResize="0"/>
          <p:nvPr/>
        </p:nvPicPr>
        <p:blipFill>
          <a:blip r:embed="rId4">
            <a:alphaModFix/>
          </a:blip>
          <a:stretch>
            <a:fillRect/>
          </a:stretch>
        </p:blipFill>
        <p:spPr>
          <a:xfrm>
            <a:off x="8539325" y="2761950"/>
            <a:ext cx="1485148" cy="1485148"/>
          </a:xfrm>
          <a:prstGeom prst="rect">
            <a:avLst/>
          </a:prstGeom>
          <a:noFill/>
          <a:ln>
            <a:noFill/>
          </a:ln>
        </p:spPr>
      </p:pic>
      <p:pic>
        <p:nvPicPr>
          <p:cNvPr id="98" name="Google Shape;98;p8"/>
          <p:cNvPicPr preferRelativeResize="0"/>
          <p:nvPr/>
        </p:nvPicPr>
        <p:blipFill>
          <a:blip r:embed="rId4">
            <a:alphaModFix/>
          </a:blip>
          <a:stretch>
            <a:fillRect/>
          </a:stretch>
        </p:blipFill>
        <p:spPr>
          <a:xfrm>
            <a:off x="-830425" y="2761950"/>
            <a:ext cx="1485148" cy="1485148"/>
          </a:xfrm>
          <a:prstGeom prst="rect">
            <a:avLst/>
          </a:prstGeom>
          <a:noFill/>
          <a:ln>
            <a:noFill/>
          </a:ln>
        </p:spPr>
      </p:pic>
      <p:pic>
        <p:nvPicPr>
          <p:cNvPr id="99" name="Google Shape;99;p8"/>
          <p:cNvPicPr preferRelativeResize="0"/>
          <p:nvPr/>
        </p:nvPicPr>
        <p:blipFill>
          <a:blip r:embed="rId3">
            <a:alphaModFix/>
          </a:blip>
          <a:stretch>
            <a:fillRect/>
          </a:stretch>
        </p:blipFill>
        <p:spPr>
          <a:xfrm>
            <a:off x="8268850" y="582650"/>
            <a:ext cx="1719716" cy="1718871"/>
          </a:xfrm>
          <a:prstGeom prst="rect">
            <a:avLst/>
          </a:prstGeom>
          <a:noFill/>
          <a:ln>
            <a:noFill/>
          </a:ln>
        </p:spPr>
      </p:pic>
      <p:pic>
        <p:nvPicPr>
          <p:cNvPr id="100" name="Google Shape;100;p8"/>
          <p:cNvPicPr preferRelativeResize="0"/>
          <p:nvPr/>
        </p:nvPicPr>
        <p:blipFill>
          <a:blip r:embed="rId3">
            <a:alphaModFix/>
          </a:blip>
          <a:stretch>
            <a:fillRect/>
          </a:stretch>
        </p:blipFill>
        <p:spPr>
          <a:xfrm>
            <a:off x="-844475" y="582650"/>
            <a:ext cx="1719716" cy="1718871"/>
          </a:xfrm>
          <a:prstGeom prst="rect">
            <a:avLst/>
          </a:prstGeom>
          <a:noFill/>
          <a:ln>
            <a:noFill/>
          </a:ln>
        </p:spPr>
      </p:pic>
      <p:pic>
        <p:nvPicPr>
          <p:cNvPr id="101" name="Google Shape;101;p8"/>
          <p:cNvPicPr preferRelativeResize="0"/>
          <p:nvPr/>
        </p:nvPicPr>
        <p:blipFill>
          <a:blip r:embed="rId5">
            <a:alphaModFix/>
          </a:blip>
          <a:stretch>
            <a:fillRect/>
          </a:stretch>
        </p:blipFill>
        <p:spPr>
          <a:xfrm>
            <a:off x="-378525" y="1712312"/>
            <a:ext cx="1723930" cy="1718874"/>
          </a:xfrm>
          <a:prstGeom prst="rect">
            <a:avLst/>
          </a:prstGeom>
          <a:noFill/>
          <a:ln>
            <a:noFill/>
          </a:ln>
        </p:spPr>
      </p:pic>
      <p:pic>
        <p:nvPicPr>
          <p:cNvPr id="102" name="Google Shape;102;p8"/>
          <p:cNvPicPr preferRelativeResize="0"/>
          <p:nvPr/>
        </p:nvPicPr>
        <p:blipFill>
          <a:blip r:embed="rId6">
            <a:alphaModFix/>
          </a:blip>
          <a:stretch>
            <a:fillRect/>
          </a:stretch>
        </p:blipFill>
        <p:spPr>
          <a:xfrm>
            <a:off x="371962" y="3057953"/>
            <a:ext cx="696074" cy="693020"/>
          </a:xfrm>
          <a:prstGeom prst="rect">
            <a:avLst/>
          </a:prstGeom>
          <a:noFill/>
          <a:ln>
            <a:noFill/>
          </a:ln>
        </p:spPr>
      </p:pic>
      <p:pic>
        <p:nvPicPr>
          <p:cNvPr id="103" name="Google Shape;103;p8"/>
          <p:cNvPicPr preferRelativeResize="0"/>
          <p:nvPr/>
        </p:nvPicPr>
        <p:blipFill>
          <a:blip r:embed="rId4">
            <a:alphaModFix/>
          </a:blip>
          <a:stretch>
            <a:fillRect/>
          </a:stretch>
        </p:blipFill>
        <p:spPr>
          <a:xfrm>
            <a:off x="441425" y="1009851"/>
            <a:ext cx="1316198" cy="1316198"/>
          </a:xfrm>
          <a:prstGeom prst="rect">
            <a:avLst/>
          </a:prstGeom>
          <a:noFill/>
          <a:ln>
            <a:noFill/>
          </a:ln>
        </p:spPr>
      </p:pic>
      <p:sp>
        <p:nvSpPr>
          <p:cNvPr id="104" name="Google Shape;104;p8"/>
          <p:cNvSpPr/>
          <p:nvPr/>
        </p:nvSpPr>
        <p:spPr>
          <a:xfrm flipH="1">
            <a:off x="789933" y="94737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 name="Google Shape;105;p8"/>
          <p:cNvPicPr preferRelativeResize="0"/>
          <p:nvPr/>
        </p:nvPicPr>
        <p:blipFill>
          <a:blip r:embed="rId5">
            <a:alphaModFix/>
          </a:blip>
          <a:stretch>
            <a:fillRect/>
          </a:stretch>
        </p:blipFill>
        <p:spPr>
          <a:xfrm>
            <a:off x="7798700" y="1712312"/>
            <a:ext cx="1723930" cy="1718874"/>
          </a:xfrm>
          <a:prstGeom prst="rect">
            <a:avLst/>
          </a:prstGeom>
          <a:noFill/>
          <a:ln>
            <a:noFill/>
          </a:ln>
        </p:spPr>
      </p:pic>
      <p:pic>
        <p:nvPicPr>
          <p:cNvPr id="106" name="Google Shape;106;p8"/>
          <p:cNvPicPr preferRelativeResize="0"/>
          <p:nvPr/>
        </p:nvPicPr>
        <p:blipFill>
          <a:blip r:embed="rId4">
            <a:alphaModFix/>
          </a:blip>
          <a:stretch>
            <a:fillRect/>
          </a:stretch>
        </p:blipFill>
        <p:spPr>
          <a:xfrm>
            <a:off x="7343200" y="1009851"/>
            <a:ext cx="1316198" cy="1316198"/>
          </a:xfrm>
          <a:prstGeom prst="rect">
            <a:avLst/>
          </a:prstGeom>
          <a:noFill/>
          <a:ln>
            <a:noFill/>
          </a:ln>
        </p:spPr>
      </p:pic>
      <p:pic>
        <p:nvPicPr>
          <p:cNvPr id="107" name="Google Shape;107;p8"/>
          <p:cNvPicPr preferRelativeResize="0"/>
          <p:nvPr/>
        </p:nvPicPr>
        <p:blipFill>
          <a:blip r:embed="rId6">
            <a:alphaModFix/>
          </a:blip>
          <a:stretch>
            <a:fillRect/>
          </a:stretch>
        </p:blipFill>
        <p:spPr>
          <a:xfrm>
            <a:off x="8101062" y="3057953"/>
            <a:ext cx="696074" cy="693020"/>
          </a:xfrm>
          <a:prstGeom prst="rect">
            <a:avLst/>
          </a:prstGeom>
          <a:noFill/>
          <a:ln>
            <a:noFill/>
          </a:ln>
        </p:spPr>
      </p:pic>
      <p:sp>
        <p:nvSpPr>
          <p:cNvPr id="108" name="Google Shape;108;p8"/>
          <p:cNvSpPr/>
          <p:nvPr/>
        </p:nvSpPr>
        <p:spPr>
          <a:xfrm flipH="1">
            <a:off x="8202783" y="947375"/>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 name="Google Shape;109;p8"/>
          <p:cNvPicPr preferRelativeResize="0"/>
          <p:nvPr/>
        </p:nvPicPr>
        <p:blipFill>
          <a:blip r:embed="rId3">
            <a:alphaModFix/>
          </a:blip>
          <a:stretch>
            <a:fillRect/>
          </a:stretch>
        </p:blipFill>
        <p:spPr>
          <a:xfrm>
            <a:off x="7892991" y="3573274"/>
            <a:ext cx="982902" cy="98242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110" name="Shape 110"/>
        <p:cNvGrpSpPr/>
        <p:nvPr/>
      </p:nvGrpSpPr>
      <p:grpSpPr>
        <a:xfrm>
          <a:off x="0" y="0"/>
          <a:ext cx="0" cy="0"/>
          <a:chOff x="0" y="0"/>
          <a:chExt cx="0" cy="0"/>
        </a:xfrm>
      </p:grpSpPr>
      <p:sp>
        <p:nvSpPr>
          <p:cNvPr id="111" name="Google Shape;111;p9"/>
          <p:cNvSpPr/>
          <p:nvPr/>
        </p:nvSpPr>
        <p:spPr>
          <a:xfrm>
            <a:off x="301500" y="186300"/>
            <a:ext cx="8541000" cy="4770900"/>
          </a:xfrm>
          <a:prstGeom prst="rect">
            <a:avLst/>
          </a:prstGeom>
          <a:noFill/>
          <a:ln cap="flat" cmpd="sng" w="19050">
            <a:solidFill>
              <a:srgbClr val="FFB83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9"/>
          <p:cNvSpPr txBox="1"/>
          <p:nvPr>
            <p:ph type="title"/>
          </p:nvPr>
        </p:nvSpPr>
        <p:spPr>
          <a:xfrm>
            <a:off x="1675650" y="1469950"/>
            <a:ext cx="5792700" cy="1322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11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3" name="Google Shape;113;p9"/>
          <p:cNvSpPr txBox="1"/>
          <p:nvPr>
            <p:ph idx="1" type="subTitle"/>
          </p:nvPr>
        </p:nvSpPr>
        <p:spPr>
          <a:xfrm>
            <a:off x="1675650" y="3008750"/>
            <a:ext cx="5792700" cy="66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a:solidFill>
                  <a:schemeClr val="dk2"/>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1600"/>
              </a:spcBef>
              <a:spcAft>
                <a:spcPts val="0"/>
              </a:spcAft>
              <a:buClr>
                <a:schemeClr val="lt1"/>
              </a:buClr>
              <a:buSzPts val="1400"/>
              <a:buNone/>
              <a:defRPr>
                <a:solidFill>
                  <a:schemeClr val="lt1"/>
                </a:solidFill>
              </a:defRPr>
            </a:lvl3pPr>
            <a:lvl4pPr lvl="3" rtl="0" algn="ctr">
              <a:lnSpc>
                <a:spcPct val="100000"/>
              </a:lnSpc>
              <a:spcBef>
                <a:spcPts val="1600"/>
              </a:spcBef>
              <a:spcAft>
                <a:spcPts val="0"/>
              </a:spcAft>
              <a:buClr>
                <a:schemeClr val="lt1"/>
              </a:buClr>
              <a:buSzPts val="1400"/>
              <a:buNone/>
              <a:defRPr>
                <a:solidFill>
                  <a:schemeClr val="lt1"/>
                </a:solidFill>
              </a:defRPr>
            </a:lvl4pPr>
            <a:lvl5pPr lvl="4" rtl="0" algn="ctr">
              <a:lnSpc>
                <a:spcPct val="100000"/>
              </a:lnSpc>
              <a:spcBef>
                <a:spcPts val="1600"/>
              </a:spcBef>
              <a:spcAft>
                <a:spcPts val="0"/>
              </a:spcAft>
              <a:buClr>
                <a:schemeClr val="lt1"/>
              </a:buClr>
              <a:buSzPts val="1400"/>
              <a:buNone/>
              <a:defRPr>
                <a:solidFill>
                  <a:schemeClr val="lt1"/>
                </a:solidFill>
              </a:defRPr>
            </a:lvl5pPr>
            <a:lvl6pPr lvl="5" rtl="0" algn="ctr">
              <a:lnSpc>
                <a:spcPct val="100000"/>
              </a:lnSpc>
              <a:spcBef>
                <a:spcPts val="1600"/>
              </a:spcBef>
              <a:spcAft>
                <a:spcPts val="0"/>
              </a:spcAft>
              <a:buClr>
                <a:schemeClr val="lt1"/>
              </a:buClr>
              <a:buSzPts val="1400"/>
              <a:buNone/>
              <a:defRPr>
                <a:solidFill>
                  <a:schemeClr val="lt1"/>
                </a:solidFill>
              </a:defRPr>
            </a:lvl6pPr>
            <a:lvl7pPr lvl="6" rtl="0" algn="ctr">
              <a:lnSpc>
                <a:spcPct val="100000"/>
              </a:lnSpc>
              <a:spcBef>
                <a:spcPts val="1600"/>
              </a:spcBef>
              <a:spcAft>
                <a:spcPts val="0"/>
              </a:spcAft>
              <a:buClr>
                <a:schemeClr val="lt1"/>
              </a:buClr>
              <a:buSzPts val="1400"/>
              <a:buNone/>
              <a:defRPr>
                <a:solidFill>
                  <a:schemeClr val="lt1"/>
                </a:solidFill>
              </a:defRPr>
            </a:lvl7pPr>
            <a:lvl8pPr lvl="7" rtl="0" algn="ctr">
              <a:lnSpc>
                <a:spcPct val="100000"/>
              </a:lnSpc>
              <a:spcBef>
                <a:spcPts val="1600"/>
              </a:spcBef>
              <a:spcAft>
                <a:spcPts val="0"/>
              </a:spcAft>
              <a:buClr>
                <a:schemeClr val="lt1"/>
              </a:buClr>
              <a:buSzPts val="1400"/>
              <a:buNone/>
              <a:defRPr>
                <a:solidFill>
                  <a:schemeClr val="lt1"/>
                </a:solidFill>
              </a:defRPr>
            </a:lvl8pPr>
            <a:lvl9pPr lvl="8" rtl="0" algn="ctr">
              <a:lnSpc>
                <a:spcPct val="100000"/>
              </a:lnSpc>
              <a:spcBef>
                <a:spcPts val="1600"/>
              </a:spcBef>
              <a:spcAft>
                <a:spcPts val="1600"/>
              </a:spcAft>
              <a:buClr>
                <a:schemeClr val="lt1"/>
              </a:buClr>
              <a:buSzPts val="1400"/>
              <a:buNone/>
              <a:defRPr>
                <a:solidFill>
                  <a:schemeClr val="lt1"/>
                </a:solidFill>
              </a:defRPr>
            </a:lvl9pPr>
          </a:lstStyle>
          <a:p/>
        </p:txBody>
      </p:sp>
      <p:pic>
        <p:nvPicPr>
          <p:cNvPr id="114" name="Google Shape;114;p9"/>
          <p:cNvPicPr preferRelativeResize="0"/>
          <p:nvPr/>
        </p:nvPicPr>
        <p:blipFill>
          <a:blip r:embed="rId3">
            <a:alphaModFix/>
          </a:blip>
          <a:stretch>
            <a:fillRect/>
          </a:stretch>
        </p:blipFill>
        <p:spPr>
          <a:xfrm>
            <a:off x="-87426" y="-380924"/>
            <a:ext cx="2080102" cy="2073998"/>
          </a:xfrm>
          <a:prstGeom prst="rect">
            <a:avLst/>
          </a:prstGeom>
          <a:noFill/>
          <a:ln>
            <a:noFill/>
          </a:ln>
        </p:spPr>
      </p:pic>
      <p:pic>
        <p:nvPicPr>
          <p:cNvPr id="115" name="Google Shape;115;p9"/>
          <p:cNvPicPr preferRelativeResize="0"/>
          <p:nvPr/>
        </p:nvPicPr>
        <p:blipFill>
          <a:blip r:embed="rId4">
            <a:alphaModFix/>
          </a:blip>
          <a:stretch>
            <a:fillRect/>
          </a:stretch>
        </p:blipFill>
        <p:spPr>
          <a:xfrm>
            <a:off x="128283" y="1289054"/>
            <a:ext cx="1140695" cy="1135672"/>
          </a:xfrm>
          <a:prstGeom prst="rect">
            <a:avLst/>
          </a:prstGeom>
          <a:noFill/>
          <a:ln>
            <a:noFill/>
          </a:ln>
        </p:spPr>
      </p:pic>
      <p:sp>
        <p:nvSpPr>
          <p:cNvPr id="116" name="Google Shape;116;p9"/>
          <p:cNvSpPr/>
          <p:nvPr/>
        </p:nvSpPr>
        <p:spPr>
          <a:xfrm flipH="1">
            <a:off x="1268873" y="1560592"/>
            <a:ext cx="132600" cy="1326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 name="Google Shape;117;p9"/>
          <p:cNvPicPr preferRelativeResize="0"/>
          <p:nvPr/>
        </p:nvPicPr>
        <p:blipFill>
          <a:blip r:embed="rId3">
            <a:alphaModFix/>
          </a:blip>
          <a:stretch>
            <a:fillRect/>
          </a:stretch>
        </p:blipFill>
        <p:spPr>
          <a:xfrm>
            <a:off x="7146187" y="3465728"/>
            <a:ext cx="2080102" cy="2073998"/>
          </a:xfrm>
          <a:prstGeom prst="rect">
            <a:avLst/>
          </a:prstGeom>
          <a:noFill/>
          <a:ln>
            <a:noFill/>
          </a:ln>
        </p:spPr>
      </p:pic>
      <p:pic>
        <p:nvPicPr>
          <p:cNvPr id="118" name="Google Shape;118;p9"/>
          <p:cNvPicPr preferRelativeResize="0"/>
          <p:nvPr/>
        </p:nvPicPr>
        <p:blipFill>
          <a:blip r:embed="rId4">
            <a:alphaModFix/>
          </a:blip>
          <a:stretch>
            <a:fillRect/>
          </a:stretch>
        </p:blipFill>
        <p:spPr>
          <a:xfrm>
            <a:off x="7869885" y="2734076"/>
            <a:ext cx="1140695" cy="1135672"/>
          </a:xfrm>
          <a:prstGeom prst="rect">
            <a:avLst/>
          </a:prstGeom>
          <a:noFill/>
          <a:ln>
            <a:noFill/>
          </a:ln>
        </p:spPr>
      </p:pic>
      <p:pic>
        <p:nvPicPr>
          <p:cNvPr id="119" name="Google Shape;119;p9"/>
          <p:cNvPicPr preferRelativeResize="0"/>
          <p:nvPr/>
        </p:nvPicPr>
        <p:blipFill>
          <a:blip r:embed="rId5">
            <a:alphaModFix/>
          </a:blip>
          <a:stretch>
            <a:fillRect/>
          </a:stretch>
        </p:blipFill>
        <p:spPr>
          <a:xfrm>
            <a:off x="8497886" y="3099711"/>
            <a:ext cx="1314929" cy="1314929"/>
          </a:xfrm>
          <a:prstGeom prst="rect">
            <a:avLst/>
          </a:prstGeom>
          <a:noFill/>
          <a:ln>
            <a:noFill/>
          </a:ln>
        </p:spPr>
      </p:pic>
      <p:sp>
        <p:nvSpPr>
          <p:cNvPr id="120" name="Google Shape;120;p9"/>
          <p:cNvSpPr/>
          <p:nvPr/>
        </p:nvSpPr>
        <p:spPr>
          <a:xfrm flipH="1" rot="10800000">
            <a:off x="7737390" y="3465610"/>
            <a:ext cx="132600" cy="1326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 name="Google Shape;121;p9"/>
          <p:cNvPicPr preferRelativeResize="0"/>
          <p:nvPr/>
        </p:nvPicPr>
        <p:blipFill>
          <a:blip r:embed="rId5">
            <a:alphaModFix/>
          </a:blip>
          <a:stretch>
            <a:fillRect/>
          </a:stretch>
        </p:blipFill>
        <p:spPr>
          <a:xfrm>
            <a:off x="-673951" y="744162"/>
            <a:ext cx="1314929" cy="131492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5"/>
        </a:solidFill>
      </p:bgPr>
    </p:bg>
    <p:spTree>
      <p:nvGrpSpPr>
        <p:cNvPr id="122" name="Shape 122"/>
        <p:cNvGrpSpPr/>
        <p:nvPr/>
      </p:nvGrpSpPr>
      <p:grpSpPr>
        <a:xfrm>
          <a:off x="0" y="0"/>
          <a:ext cx="0" cy="0"/>
          <a:chOff x="0" y="0"/>
          <a:chExt cx="0" cy="0"/>
        </a:xfrm>
      </p:grpSpPr>
      <p:sp>
        <p:nvSpPr>
          <p:cNvPr id="123" name="Google Shape;123;p10"/>
          <p:cNvSpPr/>
          <p:nvPr/>
        </p:nvSpPr>
        <p:spPr>
          <a:xfrm>
            <a:off x="301500" y="186300"/>
            <a:ext cx="8541000" cy="47709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0"/>
          <p:cNvSpPr txBox="1"/>
          <p:nvPr>
            <p:ph type="title"/>
          </p:nvPr>
        </p:nvSpPr>
        <p:spPr>
          <a:xfrm>
            <a:off x="720000" y="1015150"/>
            <a:ext cx="3213900" cy="2458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3100"/>
              <a:buNone/>
              <a:defRPr sz="370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pic>
        <p:nvPicPr>
          <p:cNvPr id="125" name="Google Shape;125;p10"/>
          <p:cNvPicPr preferRelativeResize="0"/>
          <p:nvPr/>
        </p:nvPicPr>
        <p:blipFill>
          <a:blip r:embed="rId2">
            <a:alphaModFix/>
          </a:blip>
          <a:stretch>
            <a:fillRect/>
          </a:stretch>
        </p:blipFill>
        <p:spPr>
          <a:xfrm>
            <a:off x="6784650" y="295875"/>
            <a:ext cx="1371699" cy="1367675"/>
          </a:xfrm>
          <a:prstGeom prst="rect">
            <a:avLst/>
          </a:prstGeom>
          <a:noFill/>
          <a:ln>
            <a:noFill/>
          </a:ln>
        </p:spPr>
      </p:pic>
      <p:pic>
        <p:nvPicPr>
          <p:cNvPr id="126" name="Google Shape;126;p10"/>
          <p:cNvPicPr preferRelativeResize="0"/>
          <p:nvPr/>
        </p:nvPicPr>
        <p:blipFill>
          <a:blip r:embed="rId3">
            <a:alphaModFix/>
          </a:blip>
          <a:stretch>
            <a:fillRect/>
          </a:stretch>
        </p:blipFill>
        <p:spPr>
          <a:xfrm>
            <a:off x="7340750" y="-216375"/>
            <a:ext cx="555223" cy="552773"/>
          </a:xfrm>
          <a:prstGeom prst="rect">
            <a:avLst/>
          </a:prstGeom>
          <a:noFill/>
          <a:ln>
            <a:noFill/>
          </a:ln>
        </p:spPr>
      </p:pic>
      <p:pic>
        <p:nvPicPr>
          <p:cNvPr id="127" name="Google Shape;127;p10"/>
          <p:cNvPicPr preferRelativeResize="0"/>
          <p:nvPr/>
        </p:nvPicPr>
        <p:blipFill>
          <a:blip r:embed="rId4">
            <a:alphaModFix/>
          </a:blip>
          <a:stretch>
            <a:fillRect/>
          </a:stretch>
        </p:blipFill>
        <p:spPr>
          <a:xfrm>
            <a:off x="7766850" y="-282950"/>
            <a:ext cx="1719716" cy="1718871"/>
          </a:xfrm>
          <a:prstGeom prst="rect">
            <a:avLst/>
          </a:prstGeom>
          <a:noFill/>
          <a:ln>
            <a:noFill/>
          </a:ln>
        </p:spPr>
      </p:pic>
      <p:pic>
        <p:nvPicPr>
          <p:cNvPr id="128" name="Google Shape;128;p10"/>
          <p:cNvPicPr preferRelativeResize="0"/>
          <p:nvPr/>
        </p:nvPicPr>
        <p:blipFill>
          <a:blip r:embed="rId5">
            <a:alphaModFix/>
          </a:blip>
          <a:stretch>
            <a:fillRect/>
          </a:stretch>
        </p:blipFill>
        <p:spPr>
          <a:xfrm>
            <a:off x="8490250" y="925500"/>
            <a:ext cx="1136476" cy="1136476"/>
          </a:xfrm>
          <a:prstGeom prst="rect">
            <a:avLst/>
          </a:prstGeom>
          <a:noFill/>
          <a:ln>
            <a:noFill/>
          </a:ln>
        </p:spPr>
      </p:pic>
      <p:sp>
        <p:nvSpPr>
          <p:cNvPr id="129" name="Google Shape;129;p10"/>
          <p:cNvSpPr/>
          <p:nvPr/>
        </p:nvSpPr>
        <p:spPr>
          <a:xfrm flipH="1">
            <a:off x="8156358" y="1438838"/>
            <a:ext cx="109800" cy="109800"/>
          </a:xfrm>
          <a:prstGeom prst="ellipse">
            <a:avLst/>
          </a:prstGeom>
          <a:gradFill>
            <a:gsLst>
              <a:gs pos="0">
                <a:schemeClr val="accent1"/>
              </a:gs>
              <a:gs pos="100000">
                <a:schemeClr val="accent2"/>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theme" Target="../theme/theme1.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theme" Target="../theme/theme2.xml"/><Relationship Id="rId1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5643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lt1"/>
              </a:buClr>
              <a:buSzPts val="3100"/>
              <a:buFont typeface="Marcellus"/>
              <a:buNone/>
              <a:defRPr b="1" sz="3100">
                <a:solidFill>
                  <a:schemeClr val="lt1"/>
                </a:solidFill>
                <a:latin typeface="Marcellus"/>
                <a:ea typeface="Marcellus"/>
                <a:cs typeface="Marcellus"/>
                <a:sym typeface="Marcellus"/>
              </a:defRPr>
            </a:lvl1pPr>
            <a:lvl2pPr lvl="1" rtl="0">
              <a:spcBef>
                <a:spcPts val="0"/>
              </a:spcBef>
              <a:spcAft>
                <a:spcPts val="0"/>
              </a:spcAft>
              <a:buClr>
                <a:schemeClr val="lt1"/>
              </a:buClr>
              <a:buSzPts val="3100"/>
              <a:buFont typeface="Marcellus"/>
              <a:buNone/>
              <a:defRPr b="1" sz="3100">
                <a:solidFill>
                  <a:schemeClr val="lt1"/>
                </a:solidFill>
                <a:latin typeface="Marcellus"/>
                <a:ea typeface="Marcellus"/>
                <a:cs typeface="Marcellus"/>
                <a:sym typeface="Marcellus"/>
              </a:defRPr>
            </a:lvl2pPr>
            <a:lvl3pPr lvl="2" rtl="0">
              <a:spcBef>
                <a:spcPts val="0"/>
              </a:spcBef>
              <a:spcAft>
                <a:spcPts val="0"/>
              </a:spcAft>
              <a:buClr>
                <a:schemeClr val="lt1"/>
              </a:buClr>
              <a:buSzPts val="3100"/>
              <a:buFont typeface="Marcellus"/>
              <a:buNone/>
              <a:defRPr b="1" sz="3100">
                <a:solidFill>
                  <a:schemeClr val="lt1"/>
                </a:solidFill>
                <a:latin typeface="Marcellus"/>
                <a:ea typeface="Marcellus"/>
                <a:cs typeface="Marcellus"/>
                <a:sym typeface="Marcellus"/>
              </a:defRPr>
            </a:lvl3pPr>
            <a:lvl4pPr lvl="3" rtl="0">
              <a:spcBef>
                <a:spcPts val="0"/>
              </a:spcBef>
              <a:spcAft>
                <a:spcPts val="0"/>
              </a:spcAft>
              <a:buClr>
                <a:schemeClr val="lt1"/>
              </a:buClr>
              <a:buSzPts val="3100"/>
              <a:buFont typeface="Marcellus"/>
              <a:buNone/>
              <a:defRPr b="1" sz="3100">
                <a:solidFill>
                  <a:schemeClr val="lt1"/>
                </a:solidFill>
                <a:latin typeface="Marcellus"/>
                <a:ea typeface="Marcellus"/>
                <a:cs typeface="Marcellus"/>
                <a:sym typeface="Marcellus"/>
              </a:defRPr>
            </a:lvl4pPr>
            <a:lvl5pPr lvl="4" rtl="0">
              <a:spcBef>
                <a:spcPts val="0"/>
              </a:spcBef>
              <a:spcAft>
                <a:spcPts val="0"/>
              </a:spcAft>
              <a:buClr>
                <a:schemeClr val="lt1"/>
              </a:buClr>
              <a:buSzPts val="3100"/>
              <a:buFont typeface="Marcellus"/>
              <a:buNone/>
              <a:defRPr b="1" sz="3100">
                <a:solidFill>
                  <a:schemeClr val="lt1"/>
                </a:solidFill>
                <a:latin typeface="Marcellus"/>
                <a:ea typeface="Marcellus"/>
                <a:cs typeface="Marcellus"/>
                <a:sym typeface="Marcellus"/>
              </a:defRPr>
            </a:lvl5pPr>
            <a:lvl6pPr lvl="5" rtl="0">
              <a:spcBef>
                <a:spcPts val="0"/>
              </a:spcBef>
              <a:spcAft>
                <a:spcPts val="0"/>
              </a:spcAft>
              <a:buClr>
                <a:schemeClr val="lt1"/>
              </a:buClr>
              <a:buSzPts val="3100"/>
              <a:buFont typeface="Marcellus"/>
              <a:buNone/>
              <a:defRPr b="1" sz="3100">
                <a:solidFill>
                  <a:schemeClr val="lt1"/>
                </a:solidFill>
                <a:latin typeface="Marcellus"/>
                <a:ea typeface="Marcellus"/>
                <a:cs typeface="Marcellus"/>
                <a:sym typeface="Marcellus"/>
              </a:defRPr>
            </a:lvl6pPr>
            <a:lvl7pPr lvl="6" rtl="0">
              <a:spcBef>
                <a:spcPts val="0"/>
              </a:spcBef>
              <a:spcAft>
                <a:spcPts val="0"/>
              </a:spcAft>
              <a:buClr>
                <a:schemeClr val="lt1"/>
              </a:buClr>
              <a:buSzPts val="3100"/>
              <a:buFont typeface="Marcellus"/>
              <a:buNone/>
              <a:defRPr b="1" sz="3100">
                <a:solidFill>
                  <a:schemeClr val="lt1"/>
                </a:solidFill>
                <a:latin typeface="Marcellus"/>
                <a:ea typeface="Marcellus"/>
                <a:cs typeface="Marcellus"/>
                <a:sym typeface="Marcellus"/>
              </a:defRPr>
            </a:lvl7pPr>
            <a:lvl8pPr lvl="7" rtl="0">
              <a:spcBef>
                <a:spcPts val="0"/>
              </a:spcBef>
              <a:spcAft>
                <a:spcPts val="0"/>
              </a:spcAft>
              <a:buClr>
                <a:schemeClr val="lt1"/>
              </a:buClr>
              <a:buSzPts val="3100"/>
              <a:buFont typeface="Marcellus"/>
              <a:buNone/>
              <a:defRPr b="1" sz="3100">
                <a:solidFill>
                  <a:schemeClr val="lt1"/>
                </a:solidFill>
                <a:latin typeface="Marcellus"/>
                <a:ea typeface="Marcellus"/>
                <a:cs typeface="Marcellus"/>
                <a:sym typeface="Marcellus"/>
              </a:defRPr>
            </a:lvl8pPr>
            <a:lvl9pPr lvl="8" rtl="0">
              <a:spcBef>
                <a:spcPts val="0"/>
              </a:spcBef>
              <a:spcAft>
                <a:spcPts val="0"/>
              </a:spcAft>
              <a:buClr>
                <a:schemeClr val="lt1"/>
              </a:buClr>
              <a:buSzPts val="3100"/>
              <a:buFont typeface="Marcellus"/>
              <a:buNone/>
              <a:defRPr b="1" sz="3100">
                <a:solidFill>
                  <a:schemeClr val="lt1"/>
                </a:solidFill>
                <a:latin typeface="Marcellus"/>
                <a:ea typeface="Marcellus"/>
                <a:cs typeface="Marcellus"/>
                <a:sym typeface="Marcellus"/>
              </a:defRPr>
            </a:lvl9pPr>
          </a:lstStyle>
          <a:p/>
        </p:txBody>
      </p:sp>
      <p:sp>
        <p:nvSpPr>
          <p:cNvPr id="7" name="Google Shape;7;p1"/>
          <p:cNvSpPr txBox="1"/>
          <p:nvPr>
            <p:ph idx="1" type="body"/>
          </p:nvPr>
        </p:nvSpPr>
        <p:spPr>
          <a:xfrm>
            <a:off x="720000" y="1237083"/>
            <a:ext cx="7704000" cy="33663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1pPr>
            <a:lvl2pPr indent="-317500" lvl="1" marL="9144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indent="-317500" lvl="2" marL="13716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indent="-317500" lvl="3" marL="18288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indent="-317500" lvl="4" marL="22860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indent="-317500" lvl="5" marL="27432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indent="-317500" lvl="6" marL="32004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indent="-317500" lvl="7" marL="36576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indent="-317500" lvl="8" marL="4114800">
              <a:lnSpc>
                <a:spcPct val="100000"/>
              </a:lnSpc>
              <a:spcBef>
                <a:spcPts val="1600"/>
              </a:spcBef>
              <a:spcAft>
                <a:spcPts val="1600"/>
              </a:spcAft>
              <a:buClr>
                <a:schemeClr val="dk1"/>
              </a:buClr>
              <a:buSzPts val="1400"/>
              <a:buFont typeface="Work Sans"/>
              <a:buChar char="■"/>
              <a:defRPr>
                <a:solidFill>
                  <a:schemeClr val="dk1"/>
                </a:solidFill>
                <a:latin typeface="Work Sans"/>
                <a:ea typeface="Work Sans"/>
                <a:cs typeface="Work Sans"/>
                <a:sym typeface="Work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16" name="Shape 516"/>
        <p:cNvGrpSpPr/>
        <p:nvPr/>
      </p:nvGrpSpPr>
      <p:grpSpPr>
        <a:xfrm>
          <a:off x="0" y="0"/>
          <a:ext cx="0" cy="0"/>
          <a:chOff x="0" y="0"/>
          <a:chExt cx="0" cy="0"/>
        </a:xfrm>
      </p:grpSpPr>
      <p:sp>
        <p:nvSpPr>
          <p:cNvPr id="517" name="Google Shape;517;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518" name="Google Shape;518;p38"/>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519" name="Google Shape;519;p3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Nunito"/>
                <a:ea typeface="Nunito"/>
                <a:cs typeface="Nunito"/>
                <a:sym typeface="Nunito"/>
              </a:defRPr>
            </a:lvl1pPr>
            <a:lvl2pPr lvl="1" rtl="0" algn="r">
              <a:buNone/>
              <a:defRPr sz="1000">
                <a:solidFill>
                  <a:schemeClr val="dk2"/>
                </a:solidFill>
                <a:latin typeface="Nunito"/>
                <a:ea typeface="Nunito"/>
                <a:cs typeface="Nunito"/>
                <a:sym typeface="Nunito"/>
              </a:defRPr>
            </a:lvl2pPr>
            <a:lvl3pPr lvl="2" rtl="0" algn="r">
              <a:buNone/>
              <a:defRPr sz="1000">
                <a:solidFill>
                  <a:schemeClr val="dk2"/>
                </a:solidFill>
                <a:latin typeface="Nunito"/>
                <a:ea typeface="Nunito"/>
                <a:cs typeface="Nunito"/>
                <a:sym typeface="Nunito"/>
              </a:defRPr>
            </a:lvl3pPr>
            <a:lvl4pPr lvl="3" rtl="0" algn="r">
              <a:buNone/>
              <a:defRPr sz="1000">
                <a:solidFill>
                  <a:schemeClr val="dk2"/>
                </a:solidFill>
                <a:latin typeface="Nunito"/>
                <a:ea typeface="Nunito"/>
                <a:cs typeface="Nunito"/>
                <a:sym typeface="Nunito"/>
              </a:defRPr>
            </a:lvl4pPr>
            <a:lvl5pPr lvl="4" rtl="0" algn="r">
              <a:buNone/>
              <a:defRPr sz="1000">
                <a:solidFill>
                  <a:schemeClr val="dk2"/>
                </a:solidFill>
                <a:latin typeface="Nunito"/>
                <a:ea typeface="Nunito"/>
                <a:cs typeface="Nunito"/>
                <a:sym typeface="Nunito"/>
              </a:defRPr>
            </a:lvl5pPr>
            <a:lvl6pPr lvl="5" rtl="0" algn="r">
              <a:buNone/>
              <a:defRPr sz="1000">
                <a:solidFill>
                  <a:schemeClr val="dk2"/>
                </a:solidFill>
                <a:latin typeface="Nunito"/>
                <a:ea typeface="Nunito"/>
                <a:cs typeface="Nunito"/>
                <a:sym typeface="Nunito"/>
              </a:defRPr>
            </a:lvl6pPr>
            <a:lvl7pPr lvl="6" rtl="0" algn="r">
              <a:buNone/>
              <a:defRPr sz="1000">
                <a:solidFill>
                  <a:schemeClr val="dk2"/>
                </a:solidFill>
                <a:latin typeface="Nunito"/>
                <a:ea typeface="Nunito"/>
                <a:cs typeface="Nunito"/>
                <a:sym typeface="Nunito"/>
              </a:defRPr>
            </a:lvl7pPr>
            <a:lvl8pPr lvl="7" rtl="0" algn="r">
              <a:buNone/>
              <a:defRPr sz="1000">
                <a:solidFill>
                  <a:schemeClr val="dk2"/>
                </a:solidFill>
                <a:latin typeface="Nunito"/>
                <a:ea typeface="Nunito"/>
                <a:cs typeface="Nunito"/>
                <a:sym typeface="Nunito"/>
              </a:defRPr>
            </a:lvl8pPr>
            <a:lvl9pPr lvl="8" rtl="0"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mc:Choice Requires="p14">
      <p:transition spd="slow" p14:dur="1000">
        <p:fade thruBlk="1"/>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xml"/><Relationship Id="rId3"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www.youtube.com/watch?v=1QgWRRHOgi8" TargetMode="Externa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www.youtube.com/watch?v=CrjZEbKK4ak" TargetMode="Externa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www.youtube.com/watch?v=bHHU60c5vPc" TargetMode="Externa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0A30"/>
        </a:solidFill>
      </p:bgPr>
    </p:bg>
    <p:spTree>
      <p:nvGrpSpPr>
        <p:cNvPr id="642" name="Shape 642"/>
        <p:cNvGrpSpPr/>
        <p:nvPr/>
      </p:nvGrpSpPr>
      <p:grpSpPr>
        <a:xfrm>
          <a:off x="0" y="0"/>
          <a:ext cx="0" cy="0"/>
          <a:chOff x="0" y="0"/>
          <a:chExt cx="0" cy="0"/>
        </a:xfrm>
      </p:grpSpPr>
      <p:sp>
        <p:nvSpPr>
          <p:cNvPr id="643" name="Google Shape;643;p51"/>
          <p:cNvSpPr/>
          <p:nvPr/>
        </p:nvSpPr>
        <p:spPr>
          <a:xfrm>
            <a:off x="0" y="0"/>
            <a:ext cx="3881100" cy="5143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4" name="Google Shape;644;p51"/>
          <p:cNvPicPr preferRelativeResize="0"/>
          <p:nvPr/>
        </p:nvPicPr>
        <p:blipFill rotWithShape="1">
          <a:blip r:embed="rId3">
            <a:alphaModFix/>
          </a:blip>
          <a:srcRect b="5301" l="0" r="0" t="1206"/>
          <a:stretch/>
        </p:blipFill>
        <p:spPr>
          <a:xfrm>
            <a:off x="42750" y="408700"/>
            <a:ext cx="3944450" cy="4106824"/>
          </a:xfrm>
          <a:prstGeom prst="rect">
            <a:avLst/>
          </a:prstGeom>
          <a:noFill/>
          <a:ln>
            <a:noFill/>
          </a:ln>
        </p:spPr>
      </p:pic>
      <p:sp>
        <p:nvSpPr>
          <p:cNvPr id="645" name="Google Shape;645;p51"/>
          <p:cNvSpPr txBox="1"/>
          <p:nvPr/>
        </p:nvSpPr>
        <p:spPr>
          <a:xfrm>
            <a:off x="4156675" y="1734425"/>
            <a:ext cx="39444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chemeClr val="dk1"/>
                </a:solidFill>
                <a:latin typeface="Fjalla One"/>
                <a:ea typeface="Fjalla One"/>
                <a:cs typeface="Fjalla One"/>
                <a:sym typeface="Fjalla One"/>
              </a:rPr>
              <a:t>Liberated Ethnic Studies Model Curriculum Consortium</a:t>
            </a:r>
            <a:endParaRPr sz="3200">
              <a:solidFill>
                <a:schemeClr val="dk1"/>
              </a:solidFill>
              <a:latin typeface="Fjalla One"/>
              <a:ea typeface="Fjalla One"/>
              <a:cs typeface="Fjalla One"/>
              <a:sym typeface="Fjalla One"/>
            </a:endParaRPr>
          </a:p>
        </p:txBody>
      </p:sp>
      <p:sp>
        <p:nvSpPr>
          <p:cNvPr id="646" name="Google Shape;646;p51"/>
          <p:cNvSpPr txBox="1"/>
          <p:nvPr/>
        </p:nvSpPr>
        <p:spPr>
          <a:xfrm>
            <a:off x="4353150" y="3437375"/>
            <a:ext cx="3500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libri"/>
                <a:ea typeface="Calibri"/>
                <a:cs typeface="Calibri"/>
                <a:sym typeface="Calibri"/>
              </a:rPr>
              <a:t>We ask that you give LESMCC credit for any portion OF THIS LESSON OR ITS ACCOMPANYING SLIDES used and that you respect the intended use of the material. ENJOY!</a:t>
            </a:r>
            <a:endParaRPr>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60"/>
          <p:cNvSpPr txBox="1"/>
          <p:nvPr>
            <p:ph type="title"/>
          </p:nvPr>
        </p:nvSpPr>
        <p:spPr>
          <a:xfrm>
            <a:off x="2204750" y="540000"/>
            <a:ext cx="6740700" cy="5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800">
                <a:solidFill>
                  <a:srgbClr val="FFFFFF"/>
                </a:solidFill>
                <a:latin typeface="McLaren"/>
                <a:ea typeface="McLaren"/>
                <a:cs typeface="McLaren"/>
                <a:sym typeface="McLaren"/>
              </a:rPr>
              <a:t>How is the Arab World different from the Middle East?</a:t>
            </a:r>
            <a:endParaRPr b="0" sz="2800">
              <a:solidFill>
                <a:srgbClr val="FFFFFF"/>
              </a:solidFill>
              <a:latin typeface="McLaren"/>
              <a:ea typeface="McLaren"/>
              <a:cs typeface="McLaren"/>
              <a:sym typeface="McLaren"/>
            </a:endParaRPr>
          </a:p>
          <a:p>
            <a:pPr indent="0" lvl="0" marL="0" rtl="0" algn="l">
              <a:spcBef>
                <a:spcPts val="0"/>
              </a:spcBef>
              <a:spcAft>
                <a:spcPts val="0"/>
              </a:spcAft>
              <a:buNone/>
            </a:pPr>
            <a:r>
              <a:t/>
            </a:r>
            <a:endParaRPr/>
          </a:p>
        </p:txBody>
      </p:sp>
      <p:sp>
        <p:nvSpPr>
          <p:cNvPr id="707" name="Google Shape;707;p60"/>
          <p:cNvSpPr txBox="1"/>
          <p:nvPr>
            <p:ph idx="4294967295" type="body"/>
          </p:nvPr>
        </p:nvSpPr>
        <p:spPr>
          <a:xfrm>
            <a:off x="786650" y="1341650"/>
            <a:ext cx="7775700" cy="3385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Font typeface="Bellota Text"/>
              <a:buChar char="●"/>
            </a:pPr>
            <a:r>
              <a:rPr lang="en" sz="1600">
                <a:solidFill>
                  <a:schemeClr val="dk2"/>
                </a:solidFill>
                <a:latin typeface="Bellota Text"/>
                <a:ea typeface="Bellota Text"/>
                <a:cs typeface="Bellota Text"/>
                <a:sym typeface="Bellota Text"/>
              </a:rPr>
              <a:t>The reasons behind the unclear terminology lie in history and changes in Western colonial perceptions of the region. </a:t>
            </a:r>
            <a:endParaRPr sz="1600">
              <a:solidFill>
                <a:schemeClr val="dk2"/>
              </a:solidFill>
              <a:latin typeface="Bellota Text"/>
              <a:ea typeface="Bellota Text"/>
              <a:cs typeface="Bellota Text"/>
              <a:sym typeface="Bellota Text"/>
            </a:endParaRPr>
          </a:p>
          <a:p>
            <a:pPr indent="-330200" lvl="0" marL="457200" rtl="0" algn="l">
              <a:spcBef>
                <a:spcPts val="0"/>
              </a:spcBef>
              <a:spcAft>
                <a:spcPts val="0"/>
              </a:spcAft>
              <a:buClr>
                <a:schemeClr val="dk2"/>
              </a:buClr>
              <a:buSzPts val="1600"/>
              <a:buFont typeface="Bellota Text"/>
              <a:buChar char="●"/>
            </a:pPr>
            <a:r>
              <a:rPr lang="en" sz="1600">
                <a:solidFill>
                  <a:schemeClr val="dk2"/>
                </a:solidFill>
                <a:latin typeface="Bellota Text"/>
                <a:ea typeface="Bellota Text"/>
                <a:cs typeface="Bellota Text"/>
                <a:sym typeface="Bellota Text"/>
              </a:rPr>
              <a:t>Early European geographers divided the East — broadly meaning the Asian continent — into the Near East (the area extending from the Mediterranean to the Arabian Gulf), the Middle East (from the Arabian Gulf to Southeast Asia) and the Far East (the region facing the Pacific Ocean). </a:t>
            </a:r>
            <a:endParaRPr sz="1600">
              <a:solidFill>
                <a:schemeClr val="dk2"/>
              </a:solidFill>
              <a:latin typeface="Bellota Text"/>
              <a:ea typeface="Bellota Text"/>
              <a:cs typeface="Bellota Text"/>
              <a:sym typeface="Bellota Text"/>
            </a:endParaRPr>
          </a:p>
          <a:p>
            <a:pPr indent="-330200" lvl="0" marL="457200" rtl="0" algn="l">
              <a:spcBef>
                <a:spcPts val="0"/>
              </a:spcBef>
              <a:spcAft>
                <a:spcPts val="0"/>
              </a:spcAft>
              <a:buClr>
                <a:schemeClr val="dk2"/>
              </a:buClr>
              <a:buSzPts val="1600"/>
              <a:buFont typeface="Bellota Text"/>
              <a:buChar char="●"/>
            </a:pPr>
            <a:r>
              <a:rPr lang="en" sz="1600">
                <a:solidFill>
                  <a:schemeClr val="dk2"/>
                </a:solidFill>
                <a:latin typeface="Bellota Text"/>
                <a:ea typeface="Bellota Text"/>
                <a:cs typeface="Bellota Text"/>
                <a:sym typeface="Bellota Text"/>
              </a:rPr>
              <a:t>In the 20th century, these traditional delineations changed when the Ottoman Empire broke up and the British military command in World Wars I and II began to claim that areas in both the Near East and the Middle East were part of their “Middle East command.” </a:t>
            </a:r>
            <a:endParaRPr sz="1600">
              <a:solidFill>
                <a:schemeClr val="dk2"/>
              </a:solidFill>
              <a:latin typeface="Bellota Text"/>
              <a:ea typeface="Bellota Text"/>
              <a:cs typeface="Bellota Text"/>
              <a:sym typeface="Bellota Text"/>
            </a:endParaRPr>
          </a:p>
          <a:p>
            <a:pPr indent="-330200" lvl="0" marL="457200" rtl="0" algn="l">
              <a:spcBef>
                <a:spcPts val="0"/>
              </a:spcBef>
              <a:spcAft>
                <a:spcPts val="0"/>
              </a:spcAft>
              <a:buClr>
                <a:schemeClr val="dk2"/>
              </a:buClr>
              <a:buSzPts val="1600"/>
              <a:buFont typeface="Bellota Text"/>
              <a:buChar char="●"/>
            </a:pPr>
            <a:r>
              <a:rPr lang="en" sz="1600">
                <a:solidFill>
                  <a:schemeClr val="dk2"/>
                </a:solidFill>
                <a:latin typeface="Bellota Text"/>
                <a:ea typeface="Bellota Text"/>
                <a:cs typeface="Bellota Text"/>
                <a:sym typeface="Bellota Text"/>
              </a:rPr>
              <a:t>The term Middle East slowly began to refer to the whole region in general, but which exact areas were included is subject to interpretation and context.</a:t>
            </a:r>
            <a:endParaRPr sz="1600">
              <a:solidFill>
                <a:schemeClr val="dk2"/>
              </a:solidFill>
              <a:latin typeface="Bellota Text"/>
              <a:ea typeface="Bellota Text"/>
              <a:cs typeface="Bellota Text"/>
              <a:sym typeface="Bellota Text"/>
            </a:endParaRPr>
          </a:p>
          <a:p>
            <a:pPr indent="0" lvl="0" marL="0" rtl="0" algn="l">
              <a:spcBef>
                <a:spcPts val="0"/>
              </a:spcBef>
              <a:spcAft>
                <a:spcPts val="0"/>
              </a:spcAft>
              <a:buNone/>
            </a:pPr>
            <a:r>
              <a:t/>
            </a:r>
            <a:endParaRPr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7">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pic>
        <p:nvPicPr>
          <p:cNvPr id="712" name="Google Shape;712;p61"/>
          <p:cNvPicPr preferRelativeResize="0"/>
          <p:nvPr/>
        </p:nvPicPr>
        <p:blipFill>
          <a:blip r:embed="rId3">
            <a:alphaModFix/>
          </a:blip>
          <a:stretch>
            <a:fillRect/>
          </a:stretch>
        </p:blipFill>
        <p:spPr>
          <a:xfrm>
            <a:off x="0" y="0"/>
            <a:ext cx="4762123" cy="2985801"/>
          </a:xfrm>
          <a:prstGeom prst="rect">
            <a:avLst/>
          </a:prstGeom>
          <a:noFill/>
          <a:ln>
            <a:noFill/>
          </a:ln>
        </p:spPr>
      </p:pic>
      <p:pic>
        <p:nvPicPr>
          <p:cNvPr descr="Middle East | History, Map, Countries, &amp; Facts | Britannica" id="713" name="Google Shape;713;p61"/>
          <p:cNvPicPr preferRelativeResize="0"/>
          <p:nvPr/>
        </p:nvPicPr>
        <p:blipFill>
          <a:blip r:embed="rId4">
            <a:alphaModFix/>
          </a:blip>
          <a:stretch>
            <a:fillRect/>
          </a:stretch>
        </p:blipFill>
        <p:spPr>
          <a:xfrm>
            <a:off x="4014926" y="1844425"/>
            <a:ext cx="5129075" cy="3349200"/>
          </a:xfrm>
          <a:prstGeom prst="rect">
            <a:avLst/>
          </a:prstGeom>
          <a:noFill/>
          <a:ln>
            <a:noFill/>
          </a:ln>
        </p:spPr>
      </p:pic>
      <p:sp>
        <p:nvSpPr>
          <p:cNvPr id="714" name="Google Shape;714;p61"/>
          <p:cNvSpPr/>
          <p:nvPr/>
        </p:nvSpPr>
        <p:spPr>
          <a:xfrm>
            <a:off x="4872325" y="416275"/>
            <a:ext cx="2553000" cy="843000"/>
          </a:xfrm>
          <a:prstGeom prst="leftArrow">
            <a:avLst>
              <a:gd fmla="val 50000" name="adj1"/>
              <a:gd fmla="val 50000" name="adj2"/>
            </a:avLst>
          </a:prstGeom>
          <a:solidFill>
            <a:schemeClr val="accent1"/>
          </a:solidFill>
          <a:ln cap="flat" cmpd="sng" w="9525">
            <a:solidFill>
              <a:srgbClr val="1F6F5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chemeClr val="accent6"/>
                </a:solidFill>
                <a:latin typeface="McLaren"/>
                <a:ea typeface="McLaren"/>
                <a:cs typeface="McLaren"/>
                <a:sym typeface="McLaren"/>
              </a:rPr>
              <a:t>Arab world</a:t>
            </a:r>
            <a:endParaRPr sz="1900">
              <a:solidFill>
                <a:schemeClr val="accent6"/>
              </a:solidFill>
              <a:latin typeface="McLaren"/>
              <a:ea typeface="McLaren"/>
              <a:cs typeface="McLaren"/>
              <a:sym typeface="McLaren"/>
            </a:endParaRPr>
          </a:p>
        </p:txBody>
      </p:sp>
      <p:sp>
        <p:nvSpPr>
          <p:cNvPr id="715" name="Google Shape;715;p61"/>
          <p:cNvSpPr/>
          <p:nvPr/>
        </p:nvSpPr>
        <p:spPr>
          <a:xfrm>
            <a:off x="1274750" y="3781475"/>
            <a:ext cx="2553000" cy="956700"/>
          </a:xfrm>
          <a:prstGeom prst="rightArrow">
            <a:avLst>
              <a:gd fmla="val 50000" name="adj1"/>
              <a:gd fmla="val 50000" name="adj2"/>
            </a:avLst>
          </a:prstGeom>
          <a:solidFill>
            <a:schemeClr val="accent1"/>
          </a:solidFill>
          <a:ln cap="flat" cmpd="sng" w="9525">
            <a:solidFill>
              <a:srgbClr val="1F6F5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McLaren"/>
                <a:ea typeface="McLaren"/>
                <a:cs typeface="McLaren"/>
                <a:sym typeface="McLaren"/>
              </a:rPr>
              <a:t>Middle East</a:t>
            </a:r>
            <a:endParaRPr sz="1800">
              <a:solidFill>
                <a:schemeClr val="dk1"/>
              </a:solidFill>
              <a:latin typeface="McLaren"/>
              <a:ea typeface="McLaren"/>
              <a:cs typeface="McLaren"/>
              <a:sym typeface="McLare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62"/>
          <p:cNvSpPr txBox="1"/>
          <p:nvPr>
            <p:ph type="title"/>
          </p:nvPr>
        </p:nvSpPr>
        <p:spPr>
          <a:xfrm>
            <a:off x="1509200" y="1392675"/>
            <a:ext cx="6125700" cy="235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True or False?</a:t>
            </a:r>
            <a:endParaRPr/>
          </a:p>
        </p:txBody>
      </p:sp>
      <p:sp>
        <p:nvSpPr>
          <p:cNvPr id="721" name="Google Shape;721;p62"/>
          <p:cNvSpPr txBox="1"/>
          <p:nvPr>
            <p:ph idx="4294967295" type="subTitle"/>
          </p:nvPr>
        </p:nvSpPr>
        <p:spPr>
          <a:xfrm>
            <a:off x="2199525" y="341750"/>
            <a:ext cx="5792700" cy="66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i="1" lang="en" sz="3500">
                <a:solidFill>
                  <a:schemeClr val="lt2"/>
                </a:solidFill>
              </a:rPr>
              <a:t>Critical Concepts</a:t>
            </a:r>
            <a:endParaRPr i="1" sz="3500">
              <a:solidFill>
                <a:schemeClr val="l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63"/>
          <p:cNvSpPr txBox="1"/>
          <p:nvPr>
            <p:ph type="title"/>
          </p:nvPr>
        </p:nvSpPr>
        <p:spPr>
          <a:xfrm>
            <a:off x="133575" y="179250"/>
            <a:ext cx="5175900" cy="7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True or False:</a:t>
            </a:r>
            <a:endParaRPr/>
          </a:p>
        </p:txBody>
      </p:sp>
      <p:sp>
        <p:nvSpPr>
          <p:cNvPr id="727" name="Google Shape;727;p63"/>
          <p:cNvSpPr txBox="1"/>
          <p:nvPr/>
        </p:nvSpPr>
        <p:spPr>
          <a:xfrm>
            <a:off x="210375" y="763250"/>
            <a:ext cx="7131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accent1"/>
                </a:solidFill>
                <a:latin typeface="Montserrat"/>
                <a:ea typeface="Montserrat"/>
                <a:cs typeface="Montserrat"/>
                <a:sym typeface="Montserrat"/>
              </a:rPr>
              <a:t>Most Muslims in the U.S. are Arab American.</a:t>
            </a:r>
            <a:endParaRPr sz="2400">
              <a:solidFill>
                <a:schemeClr val="accent1"/>
              </a:solidFill>
              <a:latin typeface="Montserrat"/>
              <a:ea typeface="Montserrat"/>
              <a:cs typeface="Montserrat"/>
              <a:sym typeface="Montserrat"/>
            </a:endParaRPr>
          </a:p>
        </p:txBody>
      </p:sp>
      <p:sp>
        <p:nvSpPr>
          <p:cNvPr id="728" name="Google Shape;728;p63"/>
          <p:cNvSpPr txBox="1"/>
          <p:nvPr/>
        </p:nvSpPr>
        <p:spPr>
          <a:xfrm>
            <a:off x="133575" y="1624875"/>
            <a:ext cx="9010500" cy="310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2"/>
                </a:solidFill>
                <a:latin typeface="Montserrat"/>
                <a:ea typeface="Montserrat"/>
                <a:cs typeface="Montserrat"/>
                <a:sym typeface="Montserrat"/>
              </a:rPr>
              <a:t>FALSE</a:t>
            </a:r>
            <a:r>
              <a:rPr lang="en" sz="1900">
                <a:solidFill>
                  <a:schemeClr val="dk2"/>
                </a:solidFill>
                <a:latin typeface="Montserrat"/>
                <a:ea typeface="Montserrat"/>
                <a:cs typeface="Montserrat"/>
                <a:sym typeface="Montserrat"/>
              </a:rPr>
              <a:t>. Although many people think “Muslim” equals “Arab” (and vice versa), the majority of U.S. Muslims are not people of Arab descent. Arab Americans constitute only 12% of this country’s Muslim population. The bulk of U.S. Muslims are African American (42%), while immigrants of South Asian descent comprise almost 24% of American Muslims. There are also 80,000 people of Western European heritage who practice Islam. Further, a large number of Arab Americans are Christian. Between the latter part of the 19th century and World War II, a multitude of Christians left Syria and Lebanon and came to America. These immigrants (and their descendents) represent roughly 70-75% of Arab Americans today. </a:t>
            </a:r>
            <a:endParaRPr sz="1900">
              <a:solidFill>
                <a:schemeClr val="dk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64"/>
          <p:cNvSpPr txBox="1"/>
          <p:nvPr>
            <p:ph type="title"/>
          </p:nvPr>
        </p:nvSpPr>
        <p:spPr>
          <a:xfrm>
            <a:off x="257300" y="164250"/>
            <a:ext cx="5175900" cy="7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True or False:</a:t>
            </a:r>
            <a:endParaRPr/>
          </a:p>
        </p:txBody>
      </p:sp>
      <p:sp>
        <p:nvSpPr>
          <p:cNvPr id="734" name="Google Shape;734;p64"/>
          <p:cNvSpPr txBox="1"/>
          <p:nvPr/>
        </p:nvSpPr>
        <p:spPr>
          <a:xfrm>
            <a:off x="257300" y="769975"/>
            <a:ext cx="714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accent1"/>
                </a:solidFill>
                <a:latin typeface="Montserrat"/>
                <a:ea typeface="Montserrat"/>
                <a:cs typeface="Montserrat"/>
                <a:sym typeface="Montserrat"/>
              </a:rPr>
              <a:t>Arab Americans live mostly in urban areas.</a:t>
            </a:r>
            <a:endParaRPr sz="2500">
              <a:solidFill>
                <a:schemeClr val="accent1"/>
              </a:solidFill>
              <a:latin typeface="Montserrat"/>
              <a:ea typeface="Montserrat"/>
              <a:cs typeface="Montserrat"/>
              <a:sym typeface="Montserrat"/>
            </a:endParaRPr>
          </a:p>
        </p:txBody>
      </p:sp>
      <p:sp>
        <p:nvSpPr>
          <p:cNvPr id="735" name="Google Shape;735;p64"/>
          <p:cNvSpPr txBox="1"/>
          <p:nvPr/>
        </p:nvSpPr>
        <p:spPr>
          <a:xfrm>
            <a:off x="216875" y="1482750"/>
            <a:ext cx="8886600" cy="283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50">
                <a:solidFill>
                  <a:schemeClr val="dk2"/>
                </a:solidFill>
                <a:latin typeface="Montserrat"/>
                <a:ea typeface="Montserrat"/>
                <a:cs typeface="Montserrat"/>
                <a:sym typeface="Montserrat"/>
              </a:rPr>
              <a:t>TRUE: Arab immigrants began coming to the U.S. in sizable numbers during the 1880’s. Today, it is estimated that nearly 3.7 million Americans trace their roots to an Arab country. Arab Americans are found in every state, but more than two thirds of them live in just ten states: California, Michigan, New York, Florida, Texas, New Jersey, Illinois, Ohio, Pennsylvania, and Virginia. Metropolitan Los Angeles, Detroit, and New York are home to one-third of the population.  </a:t>
            </a:r>
            <a:endParaRPr sz="2400">
              <a:solidFill>
                <a:schemeClr val="dk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65"/>
          <p:cNvSpPr txBox="1"/>
          <p:nvPr>
            <p:ph type="title"/>
          </p:nvPr>
        </p:nvSpPr>
        <p:spPr>
          <a:xfrm>
            <a:off x="145250" y="179250"/>
            <a:ext cx="5175900" cy="7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True or False:</a:t>
            </a:r>
            <a:endParaRPr/>
          </a:p>
        </p:txBody>
      </p:sp>
      <p:sp>
        <p:nvSpPr>
          <p:cNvPr id="741" name="Google Shape;741;p65"/>
          <p:cNvSpPr txBox="1"/>
          <p:nvPr/>
        </p:nvSpPr>
        <p:spPr>
          <a:xfrm>
            <a:off x="145250" y="1132975"/>
            <a:ext cx="8010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accent1"/>
                </a:solidFill>
                <a:latin typeface="Montserrat"/>
                <a:ea typeface="Montserrat"/>
                <a:cs typeface="Montserrat"/>
                <a:sym typeface="Montserrat"/>
              </a:rPr>
              <a:t>Most Arab Americans speak a language other than English in their homes.</a:t>
            </a:r>
            <a:endParaRPr sz="2200">
              <a:solidFill>
                <a:schemeClr val="accent1"/>
              </a:solidFill>
              <a:latin typeface="Montserrat"/>
              <a:ea typeface="Montserrat"/>
              <a:cs typeface="Montserrat"/>
              <a:sym typeface="Montserrat"/>
            </a:endParaRPr>
          </a:p>
        </p:txBody>
      </p:sp>
      <p:sp>
        <p:nvSpPr>
          <p:cNvPr id="742" name="Google Shape;742;p65"/>
          <p:cNvSpPr txBox="1"/>
          <p:nvPr/>
        </p:nvSpPr>
        <p:spPr>
          <a:xfrm>
            <a:off x="145250" y="2227100"/>
            <a:ext cx="8908200" cy="210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latin typeface="Montserrat"/>
                <a:ea typeface="Montserrat"/>
                <a:cs typeface="Montserrat"/>
                <a:sym typeface="Montserrat"/>
              </a:rPr>
              <a:t>TRUE: Fifty-one percent of Arab Americans speak a language other than English in their homes. The vast majority, however, are bilingual. Only 8% of Arab American school-age children speak little or no English. </a:t>
            </a:r>
            <a:endParaRPr sz="2500">
              <a:solidFill>
                <a:schemeClr val="dk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66"/>
          <p:cNvSpPr txBox="1"/>
          <p:nvPr>
            <p:ph type="title"/>
          </p:nvPr>
        </p:nvSpPr>
        <p:spPr>
          <a:xfrm>
            <a:off x="1835550" y="1731150"/>
            <a:ext cx="7704000" cy="5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000"/>
              <a:t>Arab American </a:t>
            </a:r>
            <a:r>
              <a:rPr lang="en" sz="6000"/>
              <a:t>Immigration Stories:</a:t>
            </a:r>
            <a:endParaRPr sz="6000"/>
          </a:p>
          <a:p>
            <a:pPr indent="0" lvl="0" marL="0" rtl="0" algn="l">
              <a:spcBef>
                <a:spcPts val="0"/>
              </a:spcBef>
              <a:spcAft>
                <a:spcPts val="0"/>
              </a:spcAft>
              <a:buNone/>
            </a:pPr>
            <a:r>
              <a:rPr lang="en" sz="3000"/>
              <a:t>Community Collaboration</a:t>
            </a:r>
            <a:endParaRPr sz="3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67"/>
          <p:cNvSpPr txBox="1"/>
          <p:nvPr>
            <p:ph type="title"/>
          </p:nvPr>
        </p:nvSpPr>
        <p:spPr>
          <a:xfrm>
            <a:off x="255150" y="165100"/>
            <a:ext cx="7704000" cy="5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Immigration Stories</a:t>
            </a:r>
            <a:endParaRPr/>
          </a:p>
        </p:txBody>
      </p:sp>
      <p:pic>
        <p:nvPicPr>
          <p:cNvPr descr="Joseph Borrajo tells the story of his dad's emigration from Yemen to the U.S. and his life in Dearborn's Southend." id="753" name="Google Shape;753;p67" title="Joe Borrajo">
            <a:hlinkClick r:id="rId3"/>
          </p:cNvPr>
          <p:cNvPicPr preferRelativeResize="0"/>
          <p:nvPr/>
        </p:nvPicPr>
        <p:blipFill>
          <a:blip r:embed="rId4">
            <a:alphaModFix/>
          </a:blip>
          <a:stretch>
            <a:fillRect/>
          </a:stretch>
        </p:blipFill>
        <p:spPr>
          <a:xfrm>
            <a:off x="1812800" y="985213"/>
            <a:ext cx="5766845" cy="3243850"/>
          </a:xfrm>
          <a:prstGeom prst="rect">
            <a:avLst/>
          </a:prstGeom>
          <a:noFill/>
          <a:ln cap="flat" cmpd="sng" w="28575">
            <a:solidFill>
              <a:schemeClr val="accent1"/>
            </a:solidFill>
            <a:prstDash val="solid"/>
            <a:round/>
            <a:headEnd len="sm" w="sm" type="none"/>
            <a:tailEnd len="sm" w="sm" type="none"/>
          </a:ln>
        </p:spPr>
      </p:pic>
      <p:sp>
        <p:nvSpPr>
          <p:cNvPr id="754" name="Google Shape;754;p67"/>
          <p:cNvSpPr/>
          <p:nvPr/>
        </p:nvSpPr>
        <p:spPr>
          <a:xfrm>
            <a:off x="3896275" y="4484875"/>
            <a:ext cx="1739400" cy="465000"/>
          </a:xfrm>
          <a:prstGeom prst="roundRect">
            <a:avLst>
              <a:gd fmla="val 16667" name="adj"/>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McLaren"/>
                <a:ea typeface="McLaren"/>
                <a:cs typeface="McLaren"/>
                <a:sym typeface="McLaren"/>
              </a:rPr>
              <a:t>Yemen to US</a:t>
            </a:r>
            <a:endParaRPr sz="1700">
              <a:latin typeface="McLaren"/>
              <a:ea typeface="McLaren"/>
              <a:cs typeface="McLaren"/>
              <a:sym typeface="McLaren"/>
            </a:endParaRPr>
          </a:p>
        </p:txBody>
      </p:sp>
      <p:sp>
        <p:nvSpPr>
          <p:cNvPr id="755" name="Google Shape;755;p67"/>
          <p:cNvSpPr txBox="1"/>
          <p:nvPr/>
        </p:nvSpPr>
        <p:spPr>
          <a:xfrm>
            <a:off x="127675" y="1331475"/>
            <a:ext cx="1477500" cy="19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Work Sans"/>
                <a:ea typeface="Work Sans"/>
                <a:cs typeface="Work Sans"/>
                <a:sym typeface="Work Sans"/>
              </a:rPr>
              <a:t>View the stories and take notes on why each person/family came to the United States.</a:t>
            </a:r>
            <a:endParaRPr>
              <a:solidFill>
                <a:srgbClr val="FFFFFF"/>
              </a:solidFill>
              <a:latin typeface="Work Sans"/>
              <a:ea typeface="Work Sans"/>
              <a:cs typeface="Work Sans"/>
              <a:sym typeface="Work Sans"/>
            </a:endParaRPr>
          </a:p>
          <a:p>
            <a:pPr indent="0" lvl="0" marL="0" rtl="0" algn="l">
              <a:spcBef>
                <a:spcPts val="0"/>
              </a:spcBef>
              <a:spcAft>
                <a:spcPts val="0"/>
              </a:spcAft>
              <a:buNone/>
            </a:pPr>
            <a:r>
              <a:t/>
            </a:r>
            <a:endParaRPr>
              <a:solidFill>
                <a:srgbClr val="FFFFFF"/>
              </a:solidFill>
              <a:latin typeface="Work Sans"/>
              <a:ea typeface="Work Sans"/>
              <a:cs typeface="Work Sans"/>
              <a:sym typeface="Work Sans"/>
            </a:endParaRPr>
          </a:p>
          <a:p>
            <a:pPr indent="0" lvl="0" marL="0" rtl="0" algn="l">
              <a:spcBef>
                <a:spcPts val="0"/>
              </a:spcBef>
              <a:spcAft>
                <a:spcPts val="0"/>
              </a:spcAft>
              <a:buNone/>
            </a:pPr>
            <a:r>
              <a:t/>
            </a:r>
            <a:endParaRPr>
              <a:solidFill>
                <a:srgbClr val="FFFFFF"/>
              </a:solidFill>
              <a:latin typeface="Work Sans"/>
              <a:ea typeface="Work Sans"/>
              <a:cs typeface="Work Sans"/>
              <a:sym typeface="Work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1000"/>
                                        <p:tgtEl>
                                          <p:spTgt spid="7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68"/>
          <p:cNvSpPr txBox="1"/>
          <p:nvPr>
            <p:ph type="title"/>
          </p:nvPr>
        </p:nvSpPr>
        <p:spPr>
          <a:xfrm>
            <a:off x="255150" y="165100"/>
            <a:ext cx="7704000" cy="5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Immigration Stories</a:t>
            </a:r>
            <a:endParaRPr/>
          </a:p>
        </p:txBody>
      </p:sp>
      <p:pic>
        <p:nvPicPr>
          <p:cNvPr descr="In this video Sarah Abuharaz tells the story of how her father emigrated from Sudan, met her mother in England and settled in Flint, Michigan. This video is part of a series from the Arab American Heritage Council in Flint. Check out our CONTENTdm page for more of our digital collections! &#10;http://aanm.contentdm.oclc.org/cdm/" id="761" name="Google Shape;761;p68" title="Sarah Abuharaz">
            <a:hlinkClick r:id="rId3"/>
          </p:cNvPr>
          <p:cNvPicPr preferRelativeResize="0"/>
          <p:nvPr/>
        </p:nvPicPr>
        <p:blipFill>
          <a:blip r:embed="rId4">
            <a:alphaModFix/>
          </a:blip>
          <a:stretch>
            <a:fillRect/>
          </a:stretch>
        </p:blipFill>
        <p:spPr>
          <a:xfrm>
            <a:off x="1792138" y="952475"/>
            <a:ext cx="5680775" cy="3195436"/>
          </a:xfrm>
          <a:prstGeom prst="rect">
            <a:avLst/>
          </a:prstGeom>
          <a:noFill/>
          <a:ln cap="flat" cmpd="sng" w="28575">
            <a:solidFill>
              <a:schemeClr val="accent3"/>
            </a:solidFill>
            <a:prstDash val="solid"/>
            <a:round/>
            <a:headEnd len="sm" w="sm" type="none"/>
            <a:tailEnd len="sm" w="sm" type="none"/>
          </a:ln>
        </p:spPr>
      </p:pic>
      <p:sp>
        <p:nvSpPr>
          <p:cNvPr id="762" name="Google Shape;762;p68"/>
          <p:cNvSpPr/>
          <p:nvPr/>
        </p:nvSpPr>
        <p:spPr>
          <a:xfrm>
            <a:off x="3762825" y="4371000"/>
            <a:ext cx="1739400" cy="465000"/>
          </a:xfrm>
          <a:prstGeom prst="roundRect">
            <a:avLst>
              <a:gd fmla="val 16667" name="adj"/>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McLaren"/>
                <a:ea typeface="McLaren"/>
                <a:cs typeface="McLaren"/>
                <a:sym typeface="McLaren"/>
              </a:rPr>
              <a:t>Sudan to US</a:t>
            </a:r>
            <a:endParaRPr sz="1700">
              <a:latin typeface="McLaren"/>
              <a:ea typeface="McLaren"/>
              <a:cs typeface="McLaren"/>
              <a:sym typeface="McLaren"/>
            </a:endParaRPr>
          </a:p>
        </p:txBody>
      </p:sp>
      <p:sp>
        <p:nvSpPr>
          <p:cNvPr id="763" name="Google Shape;763;p68"/>
          <p:cNvSpPr txBox="1"/>
          <p:nvPr/>
        </p:nvSpPr>
        <p:spPr>
          <a:xfrm>
            <a:off x="127675" y="1331475"/>
            <a:ext cx="1477500" cy="19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Work Sans"/>
                <a:ea typeface="Work Sans"/>
                <a:cs typeface="Work Sans"/>
                <a:sym typeface="Work Sans"/>
              </a:rPr>
              <a:t>View the stories and take notes on why each person/family came to the United States.</a:t>
            </a:r>
            <a:endParaRPr>
              <a:solidFill>
                <a:srgbClr val="FFFFFF"/>
              </a:solidFill>
              <a:latin typeface="Work Sans"/>
              <a:ea typeface="Work Sans"/>
              <a:cs typeface="Work Sans"/>
              <a:sym typeface="Work Sans"/>
            </a:endParaRPr>
          </a:p>
          <a:p>
            <a:pPr indent="0" lvl="0" marL="0" rtl="0" algn="l">
              <a:spcBef>
                <a:spcPts val="0"/>
              </a:spcBef>
              <a:spcAft>
                <a:spcPts val="0"/>
              </a:spcAft>
              <a:buNone/>
            </a:pPr>
            <a:r>
              <a:t/>
            </a:r>
            <a:endParaRPr>
              <a:solidFill>
                <a:srgbClr val="FFFFFF"/>
              </a:solidFill>
              <a:latin typeface="Work Sans"/>
              <a:ea typeface="Work Sans"/>
              <a:cs typeface="Work Sans"/>
              <a:sym typeface="Work Sans"/>
            </a:endParaRPr>
          </a:p>
          <a:p>
            <a:pPr indent="0" lvl="0" marL="0" rtl="0" algn="l">
              <a:spcBef>
                <a:spcPts val="0"/>
              </a:spcBef>
              <a:spcAft>
                <a:spcPts val="0"/>
              </a:spcAft>
              <a:buNone/>
            </a:pPr>
            <a:r>
              <a:t/>
            </a:r>
            <a:endParaRPr>
              <a:solidFill>
                <a:srgbClr val="FFFFFF"/>
              </a:solidFill>
              <a:latin typeface="Work Sans"/>
              <a:ea typeface="Work Sans"/>
              <a:cs typeface="Work Sans"/>
              <a:sym typeface="Work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1000"/>
                                        <p:tgtEl>
                                          <p:spTgt spid="7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69"/>
          <p:cNvSpPr txBox="1"/>
          <p:nvPr>
            <p:ph type="title"/>
          </p:nvPr>
        </p:nvSpPr>
        <p:spPr>
          <a:xfrm>
            <a:off x="255150" y="165100"/>
            <a:ext cx="7704000" cy="5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Immigration Stories</a:t>
            </a:r>
            <a:endParaRPr/>
          </a:p>
        </p:txBody>
      </p:sp>
      <p:sp>
        <p:nvSpPr>
          <p:cNvPr id="769" name="Google Shape;769;p69"/>
          <p:cNvSpPr/>
          <p:nvPr/>
        </p:nvSpPr>
        <p:spPr>
          <a:xfrm>
            <a:off x="3897325" y="4414100"/>
            <a:ext cx="1739400" cy="465000"/>
          </a:xfrm>
          <a:prstGeom prst="roundRect">
            <a:avLst>
              <a:gd fmla="val 16667" name="adj"/>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McLaren"/>
                <a:ea typeface="McLaren"/>
                <a:cs typeface="McLaren"/>
                <a:sym typeface="McLaren"/>
              </a:rPr>
              <a:t>Lebanon</a:t>
            </a:r>
            <a:r>
              <a:rPr lang="en" sz="1700">
                <a:latin typeface="McLaren"/>
                <a:ea typeface="McLaren"/>
                <a:cs typeface="McLaren"/>
                <a:sym typeface="McLaren"/>
              </a:rPr>
              <a:t> to US</a:t>
            </a:r>
            <a:endParaRPr sz="1700">
              <a:latin typeface="McLaren"/>
              <a:ea typeface="McLaren"/>
              <a:cs typeface="McLaren"/>
              <a:sym typeface="McLaren"/>
            </a:endParaRPr>
          </a:p>
        </p:txBody>
      </p:sp>
      <p:pic>
        <p:nvPicPr>
          <p:cNvPr descr="Fatme Faraj discusses her life after immigrating to the United States from Lebanon in 1989 and her work in the Dearborn Public Schools. This video is part of the Arab American Digital Scrapbooks series." id="770" name="Google Shape;770;p69" title="Fatme Faraj">
            <a:hlinkClick r:id="rId3"/>
          </p:cNvPr>
          <p:cNvPicPr preferRelativeResize="0"/>
          <p:nvPr/>
        </p:nvPicPr>
        <p:blipFill>
          <a:blip r:embed="rId4">
            <a:alphaModFix/>
          </a:blip>
          <a:stretch>
            <a:fillRect/>
          </a:stretch>
        </p:blipFill>
        <p:spPr>
          <a:xfrm>
            <a:off x="1653500" y="879000"/>
            <a:ext cx="6018650" cy="3385500"/>
          </a:xfrm>
          <a:prstGeom prst="rect">
            <a:avLst/>
          </a:prstGeom>
          <a:noFill/>
          <a:ln cap="flat" cmpd="sng" w="19050">
            <a:solidFill>
              <a:schemeClr val="dk2"/>
            </a:solidFill>
            <a:prstDash val="solid"/>
            <a:round/>
            <a:headEnd len="sm" w="sm" type="none"/>
            <a:tailEnd len="sm" w="sm" type="none"/>
          </a:ln>
        </p:spPr>
      </p:pic>
      <p:sp>
        <p:nvSpPr>
          <p:cNvPr id="771" name="Google Shape;771;p69"/>
          <p:cNvSpPr txBox="1"/>
          <p:nvPr/>
        </p:nvSpPr>
        <p:spPr>
          <a:xfrm>
            <a:off x="127675" y="1331475"/>
            <a:ext cx="1477500" cy="19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Work Sans"/>
                <a:ea typeface="Work Sans"/>
                <a:cs typeface="Work Sans"/>
                <a:sym typeface="Work Sans"/>
              </a:rPr>
              <a:t>View the stories and take notes on why each person/family came to the United States.</a:t>
            </a:r>
            <a:endParaRPr>
              <a:solidFill>
                <a:srgbClr val="FFFFFF"/>
              </a:solidFill>
              <a:latin typeface="Work Sans"/>
              <a:ea typeface="Work Sans"/>
              <a:cs typeface="Work Sans"/>
              <a:sym typeface="Work Sans"/>
            </a:endParaRPr>
          </a:p>
          <a:p>
            <a:pPr indent="0" lvl="0" marL="0" rtl="0" algn="l">
              <a:spcBef>
                <a:spcPts val="0"/>
              </a:spcBef>
              <a:spcAft>
                <a:spcPts val="0"/>
              </a:spcAft>
              <a:buNone/>
            </a:pPr>
            <a:r>
              <a:t/>
            </a:r>
            <a:endParaRPr>
              <a:solidFill>
                <a:srgbClr val="FFFFFF"/>
              </a:solidFill>
              <a:latin typeface="Work Sans"/>
              <a:ea typeface="Work Sans"/>
              <a:cs typeface="Work Sans"/>
              <a:sym typeface="Work Sans"/>
            </a:endParaRPr>
          </a:p>
          <a:p>
            <a:pPr indent="0" lvl="0" marL="0" rtl="0" algn="l">
              <a:spcBef>
                <a:spcPts val="0"/>
              </a:spcBef>
              <a:spcAft>
                <a:spcPts val="0"/>
              </a:spcAft>
              <a:buNone/>
            </a:pPr>
            <a:r>
              <a:t/>
            </a:r>
            <a:endParaRPr>
              <a:solidFill>
                <a:srgbClr val="FFFFFF"/>
              </a:solidFill>
              <a:latin typeface="Work Sans"/>
              <a:ea typeface="Work Sans"/>
              <a:cs typeface="Work Sans"/>
              <a:sym typeface="Work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000"/>
                                        <p:tgtEl>
                                          <p:spTgt spid="7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52"/>
          <p:cNvSpPr txBox="1"/>
          <p:nvPr>
            <p:ph type="ctrTitle"/>
          </p:nvPr>
        </p:nvSpPr>
        <p:spPr>
          <a:xfrm>
            <a:off x="720000" y="1559750"/>
            <a:ext cx="5545500" cy="1549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Who Are Arab Americans?: An Introduction</a:t>
            </a:r>
            <a:endParaRPr>
              <a:latin typeface="Marcellus"/>
              <a:ea typeface="Marcellus"/>
              <a:cs typeface="Marcellus"/>
              <a:sym typeface="Marcellu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70"/>
          <p:cNvSpPr txBox="1"/>
          <p:nvPr>
            <p:ph type="title"/>
          </p:nvPr>
        </p:nvSpPr>
        <p:spPr>
          <a:xfrm>
            <a:off x="210150" y="257850"/>
            <a:ext cx="7704000" cy="5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Conclusive Dialogue:</a:t>
            </a:r>
            <a:endParaRPr/>
          </a:p>
          <a:p>
            <a:pPr indent="0" lvl="0" marL="0" rtl="0" algn="l">
              <a:spcBef>
                <a:spcPts val="0"/>
              </a:spcBef>
              <a:spcAft>
                <a:spcPts val="0"/>
              </a:spcAft>
              <a:buNone/>
            </a:pPr>
            <a:r>
              <a:rPr lang="en"/>
              <a:t>Reasons for Immigration</a:t>
            </a:r>
            <a:endParaRPr/>
          </a:p>
        </p:txBody>
      </p:sp>
      <p:sp>
        <p:nvSpPr>
          <p:cNvPr id="777" name="Google Shape;777;p70"/>
          <p:cNvSpPr/>
          <p:nvPr/>
        </p:nvSpPr>
        <p:spPr>
          <a:xfrm>
            <a:off x="210150" y="1187500"/>
            <a:ext cx="4230000" cy="367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70"/>
          <p:cNvSpPr/>
          <p:nvPr/>
        </p:nvSpPr>
        <p:spPr>
          <a:xfrm>
            <a:off x="4741275" y="1187500"/>
            <a:ext cx="4230000" cy="367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53"/>
          <p:cNvSpPr txBox="1"/>
          <p:nvPr>
            <p:ph type="title"/>
          </p:nvPr>
        </p:nvSpPr>
        <p:spPr>
          <a:xfrm>
            <a:off x="2223800" y="63375"/>
            <a:ext cx="6385200" cy="72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Land </a:t>
            </a:r>
            <a:endParaRPr sz="2600"/>
          </a:p>
          <a:p>
            <a:pPr indent="0" lvl="0" marL="0" rtl="0" algn="l">
              <a:spcBef>
                <a:spcPts val="0"/>
              </a:spcBef>
              <a:spcAft>
                <a:spcPts val="0"/>
              </a:spcAft>
              <a:buNone/>
            </a:pPr>
            <a:r>
              <a:rPr lang="en" sz="2600"/>
              <a:t>Acknowledgement</a:t>
            </a:r>
            <a:endParaRPr sz="2600"/>
          </a:p>
        </p:txBody>
      </p:sp>
      <p:pic>
        <p:nvPicPr>
          <p:cNvPr id="657" name="Google Shape;657;p53"/>
          <p:cNvPicPr preferRelativeResize="0"/>
          <p:nvPr/>
        </p:nvPicPr>
        <p:blipFill rotWithShape="1">
          <a:blip r:embed="rId3">
            <a:alphaModFix/>
          </a:blip>
          <a:srcRect b="7512" l="0" r="2018" t="8833"/>
          <a:stretch/>
        </p:blipFill>
        <p:spPr>
          <a:xfrm>
            <a:off x="5443550" y="0"/>
            <a:ext cx="3700449" cy="2677574"/>
          </a:xfrm>
          <a:prstGeom prst="rect">
            <a:avLst/>
          </a:prstGeom>
          <a:noFill/>
          <a:ln>
            <a:noFill/>
          </a:ln>
        </p:spPr>
      </p:pic>
      <p:pic>
        <p:nvPicPr>
          <p:cNvPr id="658" name="Google Shape;658;p53"/>
          <p:cNvPicPr preferRelativeResize="0"/>
          <p:nvPr/>
        </p:nvPicPr>
        <p:blipFill rotWithShape="1">
          <a:blip r:embed="rId4">
            <a:alphaModFix/>
          </a:blip>
          <a:srcRect b="1794" l="1133" r="1948" t="12339"/>
          <a:stretch/>
        </p:blipFill>
        <p:spPr>
          <a:xfrm>
            <a:off x="5443550" y="2496100"/>
            <a:ext cx="3776651" cy="2677575"/>
          </a:xfrm>
          <a:prstGeom prst="rect">
            <a:avLst/>
          </a:prstGeom>
          <a:noFill/>
          <a:ln>
            <a:noFill/>
          </a:ln>
        </p:spPr>
      </p:pic>
      <p:sp>
        <p:nvSpPr>
          <p:cNvPr id="659" name="Google Shape;659;p53"/>
          <p:cNvSpPr txBox="1"/>
          <p:nvPr/>
        </p:nvSpPr>
        <p:spPr>
          <a:xfrm>
            <a:off x="317675" y="1361525"/>
            <a:ext cx="4099800" cy="33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Work Sans"/>
                <a:ea typeface="Work Sans"/>
                <a:cs typeface="Work Sans"/>
                <a:sym typeface="Work Sans"/>
              </a:rPr>
              <a:t>WE ACKNOWLEDGE the land and the people to whom this land belongs. This is the land of the ________ people, and they are still here.</a:t>
            </a:r>
            <a:endParaRPr>
              <a:solidFill>
                <a:schemeClr val="lt1"/>
              </a:solidFill>
              <a:latin typeface="Work Sans"/>
              <a:ea typeface="Work Sans"/>
              <a:cs typeface="Work Sans"/>
              <a:sym typeface="Work Sans"/>
            </a:endParaRPr>
          </a:p>
          <a:p>
            <a:pPr indent="0" lvl="0" marL="0" rtl="0" algn="l">
              <a:spcBef>
                <a:spcPts val="0"/>
              </a:spcBef>
              <a:spcAft>
                <a:spcPts val="0"/>
              </a:spcAft>
              <a:buNone/>
            </a:pPr>
            <a:r>
              <a:t/>
            </a:r>
            <a:endParaRPr>
              <a:solidFill>
                <a:schemeClr val="lt1"/>
              </a:solidFill>
              <a:latin typeface="Work Sans"/>
              <a:ea typeface="Work Sans"/>
              <a:cs typeface="Work Sans"/>
              <a:sym typeface="Work Sans"/>
            </a:endParaRPr>
          </a:p>
          <a:p>
            <a:pPr indent="0" lvl="0" marL="0" rtl="0" algn="l">
              <a:spcBef>
                <a:spcPts val="0"/>
              </a:spcBef>
              <a:spcAft>
                <a:spcPts val="0"/>
              </a:spcAft>
              <a:buNone/>
            </a:pPr>
            <a:r>
              <a:rPr lang="en">
                <a:solidFill>
                  <a:schemeClr val="lt1"/>
                </a:solidFill>
                <a:latin typeface="Work Sans"/>
                <a:ea typeface="Work Sans"/>
                <a:cs typeface="Work Sans"/>
                <a:sym typeface="Work Sans"/>
              </a:rPr>
              <a:t>WE STAND in solidarity with ALL indigenous people and their right to self-determination, liberation and peace. </a:t>
            </a:r>
            <a:endParaRPr>
              <a:solidFill>
                <a:schemeClr val="lt1"/>
              </a:solidFill>
              <a:latin typeface="Work Sans"/>
              <a:ea typeface="Work Sans"/>
              <a:cs typeface="Work Sans"/>
              <a:sym typeface="Work Sans"/>
            </a:endParaRPr>
          </a:p>
          <a:p>
            <a:pPr indent="0" lvl="0" marL="0" rtl="0" algn="l">
              <a:spcBef>
                <a:spcPts val="0"/>
              </a:spcBef>
              <a:spcAft>
                <a:spcPts val="0"/>
              </a:spcAft>
              <a:buNone/>
            </a:pPr>
            <a:r>
              <a:t/>
            </a:r>
            <a:endParaRPr>
              <a:solidFill>
                <a:schemeClr val="lt1"/>
              </a:solidFill>
              <a:latin typeface="Work Sans"/>
              <a:ea typeface="Work Sans"/>
              <a:cs typeface="Work Sans"/>
              <a:sym typeface="Work Sans"/>
            </a:endParaRPr>
          </a:p>
          <a:p>
            <a:pPr indent="0" lvl="0" marL="0" rtl="0" algn="l">
              <a:spcBef>
                <a:spcPts val="0"/>
              </a:spcBef>
              <a:spcAft>
                <a:spcPts val="0"/>
              </a:spcAft>
              <a:buNone/>
            </a:pPr>
            <a:r>
              <a:rPr lang="en">
                <a:solidFill>
                  <a:schemeClr val="lt1"/>
                </a:solidFill>
                <a:latin typeface="Work Sans"/>
                <a:ea typeface="Work Sans"/>
                <a:cs typeface="Work Sans"/>
                <a:sym typeface="Work Sans"/>
              </a:rPr>
              <a:t>WE COMMIT to working toward the healing of generational trauma, theft and dispossession that native and indigenous people have faced and continue to face.</a:t>
            </a:r>
            <a:endParaRPr>
              <a:solidFill>
                <a:schemeClr val="lt1"/>
              </a:solidFill>
              <a:latin typeface="Work Sans"/>
              <a:ea typeface="Work Sans"/>
              <a:cs typeface="Work Sans"/>
              <a:sym typeface="Work Sans"/>
            </a:endParaRPr>
          </a:p>
          <a:p>
            <a:pPr indent="0" lvl="0" marL="0" rtl="0" algn="l">
              <a:spcBef>
                <a:spcPts val="0"/>
              </a:spcBef>
              <a:spcAft>
                <a:spcPts val="0"/>
              </a:spcAft>
              <a:buNone/>
            </a:pPr>
            <a:r>
              <a:t/>
            </a:r>
            <a:endParaRPr>
              <a:solidFill>
                <a:schemeClr val="lt1"/>
              </a:solidFill>
              <a:latin typeface="Work Sans"/>
              <a:ea typeface="Work Sans"/>
              <a:cs typeface="Work Sans"/>
              <a:sym typeface="Work Sans"/>
            </a:endParaRPr>
          </a:p>
          <a:p>
            <a:pPr indent="0" lvl="0" marL="0" rtl="0" algn="l">
              <a:spcBef>
                <a:spcPts val="0"/>
              </a:spcBef>
              <a:spcAft>
                <a:spcPts val="0"/>
              </a:spcAft>
              <a:buNone/>
            </a:pPr>
            <a:r>
              <a:rPr lang="en">
                <a:solidFill>
                  <a:schemeClr val="lt1"/>
                </a:solidFill>
                <a:latin typeface="Work Sans"/>
                <a:ea typeface="Work Sans"/>
                <a:cs typeface="Work Sans"/>
                <a:sym typeface="Work Sans"/>
              </a:rPr>
              <a:t>In this light, MY PLEDGE today is to….</a:t>
            </a:r>
            <a:endParaRPr>
              <a:solidFill>
                <a:schemeClr val="lt1"/>
              </a:solidFill>
              <a:latin typeface="Work Sans"/>
              <a:ea typeface="Work Sans"/>
              <a:cs typeface="Work Sans"/>
              <a:sym typeface="Work Sans"/>
            </a:endParaRPr>
          </a:p>
          <a:p>
            <a:pPr indent="0" lvl="0" marL="0" rtl="0" algn="l">
              <a:spcBef>
                <a:spcPts val="0"/>
              </a:spcBef>
              <a:spcAft>
                <a:spcPts val="0"/>
              </a:spcAft>
              <a:buNone/>
            </a:pPr>
            <a:r>
              <a:t/>
            </a:r>
            <a:endParaRPr>
              <a:solidFill>
                <a:schemeClr val="lt1"/>
              </a:solidFill>
              <a:latin typeface="Work Sans"/>
              <a:ea typeface="Work Sans"/>
              <a:cs typeface="Work Sans"/>
              <a:sym typeface="Work Sans"/>
            </a:endParaRPr>
          </a:p>
        </p:txBody>
      </p:sp>
      <p:sp>
        <p:nvSpPr>
          <p:cNvPr id="660" name="Google Shape;660;p53"/>
          <p:cNvSpPr/>
          <p:nvPr/>
        </p:nvSpPr>
        <p:spPr>
          <a:xfrm>
            <a:off x="4568650" y="1527925"/>
            <a:ext cx="732600" cy="724800"/>
          </a:xfrm>
          <a:prstGeom prst="wedgeRectCallout">
            <a:avLst>
              <a:gd fmla="val 78027" name="adj1"/>
              <a:gd fmla="val 4600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Work Sans"/>
                <a:ea typeface="Work Sans"/>
                <a:cs typeface="Work Sans"/>
                <a:sym typeface="Work Sans"/>
              </a:rPr>
              <a:t>Indigenous land loss from 1784-present</a:t>
            </a:r>
            <a:endParaRPr sz="800">
              <a:latin typeface="Work Sans"/>
              <a:ea typeface="Work Sans"/>
              <a:cs typeface="Work Sans"/>
              <a:sym typeface="Work Sans"/>
            </a:endParaRPr>
          </a:p>
        </p:txBody>
      </p:sp>
      <p:sp>
        <p:nvSpPr>
          <p:cNvPr id="661" name="Google Shape;661;p53"/>
          <p:cNvSpPr/>
          <p:nvPr/>
        </p:nvSpPr>
        <p:spPr>
          <a:xfrm>
            <a:off x="4494150" y="3404900"/>
            <a:ext cx="732600" cy="724800"/>
          </a:xfrm>
          <a:prstGeom prst="wedgeRectCallout">
            <a:avLst>
              <a:gd fmla="val 88196" name="adj1"/>
              <a:gd fmla="val -3345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Work Sans"/>
                <a:ea typeface="Work Sans"/>
                <a:cs typeface="Work Sans"/>
                <a:sym typeface="Work Sans"/>
              </a:rPr>
              <a:t>Palestine land loss 1917-2016.</a:t>
            </a:r>
            <a:endParaRPr sz="800">
              <a:latin typeface="Work Sans"/>
              <a:ea typeface="Work Sans"/>
              <a:cs typeface="Work Sans"/>
              <a:sym typeface="Work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p54"/>
          <p:cNvPicPr preferRelativeResize="0"/>
          <p:nvPr/>
        </p:nvPicPr>
        <p:blipFill>
          <a:blip r:embed="rId3">
            <a:alphaModFix/>
          </a:blip>
          <a:stretch>
            <a:fillRect/>
          </a:stretch>
        </p:blipFill>
        <p:spPr>
          <a:xfrm>
            <a:off x="5277975" y="263238"/>
            <a:ext cx="3620725" cy="2409425"/>
          </a:xfrm>
          <a:prstGeom prst="rect">
            <a:avLst/>
          </a:prstGeom>
          <a:noFill/>
          <a:ln cap="flat" cmpd="sng" w="19050">
            <a:solidFill>
              <a:schemeClr val="dk2"/>
            </a:solidFill>
            <a:prstDash val="solid"/>
            <a:round/>
            <a:headEnd len="sm" w="sm" type="none"/>
            <a:tailEnd len="sm" w="sm" type="none"/>
          </a:ln>
        </p:spPr>
      </p:pic>
      <p:sp>
        <p:nvSpPr>
          <p:cNvPr id="667" name="Google Shape;667;p54"/>
          <p:cNvSpPr txBox="1"/>
          <p:nvPr>
            <p:ph type="title"/>
          </p:nvPr>
        </p:nvSpPr>
        <p:spPr>
          <a:xfrm>
            <a:off x="2334750" y="63375"/>
            <a:ext cx="6667500" cy="72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chemeClr val="lt2"/>
                </a:solidFill>
              </a:rPr>
              <a:t>Ancestor </a:t>
            </a:r>
            <a:endParaRPr sz="3300">
              <a:solidFill>
                <a:schemeClr val="lt2"/>
              </a:solidFill>
            </a:endParaRPr>
          </a:p>
          <a:p>
            <a:pPr indent="0" lvl="0" marL="0" rtl="0" algn="l">
              <a:spcBef>
                <a:spcPts val="0"/>
              </a:spcBef>
              <a:spcAft>
                <a:spcPts val="0"/>
              </a:spcAft>
              <a:buNone/>
            </a:pPr>
            <a:r>
              <a:rPr lang="en" sz="3300">
                <a:solidFill>
                  <a:schemeClr val="lt2"/>
                </a:solidFill>
              </a:rPr>
              <a:t>Acknowledgement</a:t>
            </a:r>
            <a:endParaRPr sz="3300">
              <a:solidFill>
                <a:schemeClr val="lt2"/>
              </a:solidFill>
            </a:endParaRPr>
          </a:p>
        </p:txBody>
      </p:sp>
      <p:sp>
        <p:nvSpPr>
          <p:cNvPr id="668" name="Google Shape;668;p54"/>
          <p:cNvSpPr txBox="1"/>
          <p:nvPr/>
        </p:nvSpPr>
        <p:spPr>
          <a:xfrm>
            <a:off x="421050" y="1217600"/>
            <a:ext cx="4677000" cy="31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Work Sans"/>
                <a:ea typeface="Work Sans"/>
                <a:cs typeface="Work Sans"/>
                <a:sym typeface="Work Sans"/>
              </a:rPr>
              <a:t>Said wrote extensively about the West's misrepresentations of the Arab cause. In 1979, in an essay "Zionism from the Standpoint of its Victims," Said argued in favor of the political legitimacy and right to a Jewish homeland; but also on the right of the Palestinians for self-determination.</a:t>
            </a:r>
            <a:endParaRPr>
              <a:solidFill>
                <a:srgbClr val="FFFFFF"/>
              </a:solidFill>
              <a:latin typeface="Work Sans"/>
              <a:ea typeface="Work Sans"/>
              <a:cs typeface="Work Sans"/>
              <a:sym typeface="Work Sans"/>
            </a:endParaRPr>
          </a:p>
          <a:p>
            <a:pPr indent="0" lvl="0" marL="0" rtl="0" algn="l">
              <a:spcBef>
                <a:spcPts val="0"/>
              </a:spcBef>
              <a:spcAft>
                <a:spcPts val="0"/>
              </a:spcAft>
              <a:buNone/>
            </a:pPr>
            <a:r>
              <a:t/>
            </a:r>
            <a:endParaRPr>
              <a:solidFill>
                <a:srgbClr val="FFFFFF"/>
              </a:solidFill>
              <a:latin typeface="Work Sans"/>
              <a:ea typeface="Work Sans"/>
              <a:cs typeface="Work Sans"/>
              <a:sym typeface="Work Sans"/>
            </a:endParaRPr>
          </a:p>
          <a:p>
            <a:pPr indent="0" lvl="0" marL="0" rtl="0" algn="l">
              <a:spcBef>
                <a:spcPts val="0"/>
              </a:spcBef>
              <a:spcAft>
                <a:spcPts val="0"/>
              </a:spcAft>
              <a:buNone/>
            </a:pPr>
            <a:r>
              <a:rPr lang="en">
                <a:solidFill>
                  <a:srgbClr val="FFFFFF"/>
                </a:solidFill>
                <a:latin typeface="Work Sans"/>
                <a:ea typeface="Work Sans"/>
                <a:cs typeface="Work Sans"/>
                <a:sym typeface="Work Sans"/>
              </a:rPr>
              <a:t>In an essay published in The Nation in 1980, "Islam through Western Eyes," Said wrote, "Very little of the detail, the human density, the passion of Arab-Moslem life has entered the awareness of even those people whose profession it is to report the Arab world. What we have, instead, is a series of crude, essentialized caricatures of the Islamic world, presented in such a way as to make that world vulnerable to military aggression."</a:t>
            </a:r>
            <a:endParaRPr>
              <a:solidFill>
                <a:srgbClr val="FFFFFF"/>
              </a:solidFill>
              <a:latin typeface="Work Sans"/>
              <a:ea typeface="Work Sans"/>
              <a:cs typeface="Work Sans"/>
              <a:sym typeface="Work Sans"/>
            </a:endParaRPr>
          </a:p>
        </p:txBody>
      </p:sp>
      <p:sp>
        <p:nvSpPr>
          <p:cNvPr id="669" name="Google Shape;669;p54"/>
          <p:cNvSpPr txBox="1"/>
          <p:nvPr/>
        </p:nvSpPr>
        <p:spPr>
          <a:xfrm>
            <a:off x="2087325" y="761750"/>
            <a:ext cx="373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Work Sans"/>
              <a:ea typeface="Work Sans"/>
              <a:cs typeface="Work Sans"/>
              <a:sym typeface="Work Sans"/>
            </a:endParaRPr>
          </a:p>
        </p:txBody>
      </p:sp>
      <p:sp>
        <p:nvSpPr>
          <p:cNvPr id="670" name="Google Shape;670;p54"/>
          <p:cNvSpPr txBox="1"/>
          <p:nvPr/>
        </p:nvSpPr>
        <p:spPr>
          <a:xfrm>
            <a:off x="5301425" y="2876300"/>
            <a:ext cx="3620700" cy="172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Work Sans"/>
                <a:ea typeface="Work Sans"/>
                <a:cs typeface="Work Sans"/>
                <a:sym typeface="Work Sans"/>
              </a:rPr>
              <a:t>Born:	</a:t>
            </a:r>
            <a:r>
              <a:rPr b="1" lang="en" sz="1900">
                <a:solidFill>
                  <a:schemeClr val="lt2"/>
                </a:solidFill>
                <a:latin typeface="Work Sans"/>
                <a:ea typeface="Work Sans"/>
                <a:cs typeface="Work Sans"/>
                <a:sym typeface="Work Sans"/>
              </a:rPr>
              <a:t>Edward Wadie Said</a:t>
            </a:r>
            <a:endParaRPr b="1" sz="1900">
              <a:solidFill>
                <a:schemeClr val="lt2"/>
              </a:solidFill>
              <a:latin typeface="Work Sans"/>
              <a:ea typeface="Work Sans"/>
              <a:cs typeface="Work Sans"/>
              <a:sym typeface="Work Sans"/>
            </a:endParaRPr>
          </a:p>
          <a:p>
            <a:pPr indent="457200" lvl="0" marL="457200" rtl="0" algn="l">
              <a:spcBef>
                <a:spcPts val="0"/>
              </a:spcBef>
              <a:spcAft>
                <a:spcPts val="0"/>
              </a:spcAft>
              <a:buNone/>
            </a:pPr>
            <a:r>
              <a:rPr lang="en">
                <a:solidFill>
                  <a:schemeClr val="lt2"/>
                </a:solidFill>
                <a:latin typeface="Work Sans"/>
                <a:ea typeface="Work Sans"/>
                <a:cs typeface="Work Sans"/>
                <a:sym typeface="Work Sans"/>
              </a:rPr>
              <a:t>1 November 1935</a:t>
            </a:r>
            <a:endParaRPr>
              <a:solidFill>
                <a:schemeClr val="lt2"/>
              </a:solidFill>
              <a:latin typeface="Work Sans"/>
              <a:ea typeface="Work Sans"/>
              <a:cs typeface="Work Sans"/>
              <a:sym typeface="Work Sans"/>
            </a:endParaRPr>
          </a:p>
          <a:p>
            <a:pPr indent="457200" lvl="0" marL="457200" rtl="0" algn="l">
              <a:spcBef>
                <a:spcPts val="0"/>
              </a:spcBef>
              <a:spcAft>
                <a:spcPts val="0"/>
              </a:spcAft>
              <a:buNone/>
            </a:pPr>
            <a:r>
              <a:rPr lang="en">
                <a:solidFill>
                  <a:schemeClr val="lt2"/>
                </a:solidFill>
                <a:latin typeface="Work Sans"/>
                <a:ea typeface="Work Sans"/>
                <a:cs typeface="Work Sans"/>
                <a:sym typeface="Work Sans"/>
              </a:rPr>
              <a:t>Mandatory Palestine</a:t>
            </a:r>
            <a:endParaRPr>
              <a:solidFill>
                <a:schemeClr val="lt2"/>
              </a:solidFill>
              <a:latin typeface="Work Sans"/>
              <a:ea typeface="Work Sans"/>
              <a:cs typeface="Work Sans"/>
              <a:sym typeface="Work Sans"/>
            </a:endParaRPr>
          </a:p>
          <a:p>
            <a:pPr indent="0" lvl="0" marL="0" rtl="0" algn="l">
              <a:spcBef>
                <a:spcPts val="0"/>
              </a:spcBef>
              <a:spcAft>
                <a:spcPts val="0"/>
              </a:spcAft>
              <a:buNone/>
            </a:pPr>
            <a:r>
              <a:t/>
            </a:r>
            <a:endParaRPr>
              <a:solidFill>
                <a:schemeClr val="lt2"/>
              </a:solidFill>
              <a:latin typeface="Work Sans"/>
              <a:ea typeface="Work Sans"/>
              <a:cs typeface="Work Sans"/>
              <a:sym typeface="Work Sans"/>
            </a:endParaRPr>
          </a:p>
          <a:p>
            <a:pPr indent="0" lvl="0" marL="0" rtl="0" algn="l">
              <a:spcBef>
                <a:spcPts val="0"/>
              </a:spcBef>
              <a:spcAft>
                <a:spcPts val="0"/>
              </a:spcAft>
              <a:buNone/>
            </a:pPr>
            <a:r>
              <a:rPr lang="en">
                <a:solidFill>
                  <a:schemeClr val="lt2"/>
                </a:solidFill>
                <a:latin typeface="Work Sans"/>
                <a:ea typeface="Work Sans"/>
                <a:cs typeface="Work Sans"/>
                <a:sym typeface="Work Sans"/>
              </a:rPr>
              <a:t>Died: 	24 September 2003 (aged </a:t>
            </a:r>
            <a:endParaRPr>
              <a:solidFill>
                <a:schemeClr val="lt2"/>
              </a:solidFill>
              <a:latin typeface="Work Sans"/>
              <a:ea typeface="Work Sans"/>
              <a:cs typeface="Work Sans"/>
              <a:sym typeface="Work Sans"/>
            </a:endParaRPr>
          </a:p>
          <a:p>
            <a:pPr indent="457200" lvl="0" marL="457200" rtl="0" algn="l">
              <a:spcBef>
                <a:spcPts val="0"/>
              </a:spcBef>
              <a:spcAft>
                <a:spcPts val="0"/>
              </a:spcAft>
              <a:buNone/>
            </a:pPr>
            <a:r>
              <a:rPr lang="en">
                <a:solidFill>
                  <a:schemeClr val="lt2"/>
                </a:solidFill>
                <a:latin typeface="Work Sans"/>
                <a:ea typeface="Work Sans"/>
                <a:cs typeface="Work Sans"/>
                <a:sym typeface="Work Sans"/>
              </a:rPr>
              <a:t>67)</a:t>
            </a:r>
            <a:endParaRPr>
              <a:solidFill>
                <a:schemeClr val="lt2"/>
              </a:solidFill>
              <a:latin typeface="Work Sans"/>
              <a:ea typeface="Work Sans"/>
              <a:cs typeface="Work Sans"/>
              <a:sym typeface="Work Sans"/>
            </a:endParaRPr>
          </a:p>
          <a:p>
            <a:pPr indent="0" lvl="0" marL="914400" rtl="0" algn="l">
              <a:spcBef>
                <a:spcPts val="0"/>
              </a:spcBef>
              <a:spcAft>
                <a:spcPts val="0"/>
              </a:spcAft>
              <a:buNone/>
            </a:pPr>
            <a:r>
              <a:rPr lang="en">
                <a:solidFill>
                  <a:schemeClr val="lt2"/>
                </a:solidFill>
                <a:latin typeface="Work Sans"/>
                <a:ea typeface="Work Sans"/>
                <a:cs typeface="Work Sans"/>
                <a:sym typeface="Work Sans"/>
              </a:rPr>
              <a:t>New York City, New York, U.S.</a:t>
            </a:r>
            <a:endParaRPr>
              <a:solidFill>
                <a:schemeClr val="lt2"/>
              </a:solidFill>
              <a:latin typeface="Work Sans"/>
              <a:ea typeface="Work Sans"/>
              <a:cs typeface="Work Sans"/>
              <a:sym typeface="Work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55"/>
          <p:cNvSpPr txBox="1"/>
          <p:nvPr>
            <p:ph type="title"/>
          </p:nvPr>
        </p:nvSpPr>
        <p:spPr>
          <a:xfrm>
            <a:off x="1675650" y="1735075"/>
            <a:ext cx="5792700" cy="132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Who are Arab Americans?</a:t>
            </a:r>
            <a:endParaRPr sz="6000"/>
          </a:p>
        </p:txBody>
      </p:sp>
      <p:sp>
        <p:nvSpPr>
          <p:cNvPr id="676" name="Google Shape;676;p55"/>
          <p:cNvSpPr txBox="1"/>
          <p:nvPr>
            <p:ph idx="1" type="subTitle"/>
          </p:nvPr>
        </p:nvSpPr>
        <p:spPr>
          <a:xfrm>
            <a:off x="2199525" y="341750"/>
            <a:ext cx="5792700" cy="66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500"/>
              <a:t>Cultural Energizer</a:t>
            </a:r>
            <a:endParaRPr sz="35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56"/>
          <p:cNvSpPr txBox="1"/>
          <p:nvPr>
            <p:ph idx="1" type="subTitle"/>
          </p:nvPr>
        </p:nvSpPr>
        <p:spPr>
          <a:xfrm rot="-311">
            <a:off x="2199650" y="117742"/>
            <a:ext cx="6624000" cy="68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hlink"/>
              </a:buClr>
              <a:buSzPts val="1100"/>
              <a:buFont typeface="Arial"/>
              <a:buNone/>
            </a:pPr>
            <a:r>
              <a:rPr lang="en" sz="1600">
                <a:latin typeface="Marcellus"/>
                <a:ea typeface="Marcellus"/>
                <a:cs typeface="Marcellus"/>
                <a:sym typeface="Marcellus"/>
              </a:rPr>
              <a:t>Locate any countries that you think are part of the Arab world.</a:t>
            </a:r>
            <a:endParaRPr/>
          </a:p>
        </p:txBody>
      </p:sp>
      <p:pic>
        <p:nvPicPr>
          <p:cNvPr id="682" name="Google Shape;682;p56"/>
          <p:cNvPicPr preferRelativeResize="0"/>
          <p:nvPr/>
        </p:nvPicPr>
        <p:blipFill>
          <a:blip r:embed="rId3">
            <a:alphaModFix/>
          </a:blip>
          <a:stretch>
            <a:fillRect/>
          </a:stretch>
        </p:blipFill>
        <p:spPr>
          <a:xfrm>
            <a:off x="2392750" y="806242"/>
            <a:ext cx="6031255" cy="403245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57"/>
          <p:cNvSpPr txBox="1"/>
          <p:nvPr>
            <p:ph type="title"/>
          </p:nvPr>
        </p:nvSpPr>
        <p:spPr>
          <a:xfrm>
            <a:off x="211950" y="540000"/>
            <a:ext cx="7704000" cy="5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Where and what is the Arab World?</a:t>
            </a:r>
            <a:endParaRPr/>
          </a:p>
        </p:txBody>
      </p:sp>
      <p:sp>
        <p:nvSpPr>
          <p:cNvPr id="688" name="Google Shape;688;p57"/>
          <p:cNvSpPr txBox="1"/>
          <p:nvPr>
            <p:ph idx="1" type="body"/>
          </p:nvPr>
        </p:nvSpPr>
        <p:spPr>
          <a:xfrm>
            <a:off x="211950" y="1217900"/>
            <a:ext cx="3933000" cy="338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hlink"/>
              </a:buClr>
              <a:buSzPts val="1100"/>
              <a:buFont typeface="Arial"/>
              <a:buNone/>
            </a:pPr>
            <a:r>
              <a:rPr lang="en" sz="1900">
                <a:latin typeface="Bellota Text"/>
                <a:ea typeface="Bellota Text"/>
                <a:cs typeface="Bellota Text"/>
                <a:sym typeface="Bellota Text"/>
              </a:rPr>
              <a:t>The Arab world is often defined by membership in the League of Arab States (also known as The Arab League), which consists of 22 countries: Egypt, Algeria, Morocco, Sudan, Iraq, Saudi Arabia, Yemen, Syria, Tunisia, Somalia, United Arab Emirates, Libya, Jordan, Lebanon, the Palestinian Authority, Mauritania, Kuwait, Oman, Qatar, Bahrain, Djibouti and Comoros Islands (listed in order of size of population). </a:t>
            </a:r>
            <a:endParaRPr/>
          </a:p>
        </p:txBody>
      </p:sp>
      <p:sp>
        <p:nvSpPr>
          <p:cNvPr id="689" name="Google Shape;689;p57"/>
          <p:cNvSpPr txBox="1"/>
          <p:nvPr/>
        </p:nvSpPr>
        <p:spPr>
          <a:xfrm>
            <a:off x="4508125" y="1618700"/>
            <a:ext cx="3915900" cy="29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hlink"/>
              </a:buClr>
              <a:buSzPts val="1100"/>
              <a:buFont typeface="Arial"/>
              <a:buNone/>
            </a:pPr>
            <a:r>
              <a:rPr lang="en" sz="1900">
                <a:solidFill>
                  <a:schemeClr val="dk2"/>
                </a:solidFill>
                <a:latin typeface="Bellota Text"/>
                <a:ea typeface="Bellota Text"/>
                <a:cs typeface="Bellota Text"/>
                <a:sym typeface="Bellota Text"/>
              </a:rPr>
              <a:t>Most of these countries consider Arabic their national language, although they may have substantial non-Arabic speaking populations. Even if they speak English fluently, attachment to the Arabic language as their native tongue is one of the cultural aspects that Arab Americans, particularly more recent immigrants, share.</a:t>
            </a:r>
            <a:endParaRPr sz="1900">
              <a:solidFill>
                <a:schemeClr val="dk2"/>
              </a:solidFill>
              <a:latin typeface="Bellota Text"/>
              <a:ea typeface="Bellota Text"/>
              <a:cs typeface="Bellota Text"/>
              <a:sym typeface="Bellota Text"/>
            </a:endParaRPr>
          </a:p>
          <a:p>
            <a:pPr indent="0" lvl="0" marL="0" rtl="0" algn="l">
              <a:spcBef>
                <a:spcPts val="0"/>
              </a:spcBef>
              <a:spcAft>
                <a:spcPts val="0"/>
              </a:spcAft>
              <a:buNone/>
            </a:pPr>
            <a:r>
              <a:t/>
            </a:r>
            <a:endParaRPr>
              <a:solidFill>
                <a:schemeClr val="dk1"/>
              </a:solidFill>
              <a:latin typeface="Work Sans"/>
              <a:ea typeface="Work Sans"/>
              <a:cs typeface="Work Sans"/>
              <a:sym typeface="Work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58"/>
          <p:cNvPicPr preferRelativeResize="0"/>
          <p:nvPr/>
        </p:nvPicPr>
        <p:blipFill>
          <a:blip r:embed="rId3">
            <a:alphaModFix/>
          </a:blip>
          <a:stretch>
            <a:fillRect/>
          </a:stretch>
        </p:blipFill>
        <p:spPr>
          <a:xfrm>
            <a:off x="1573277" y="968300"/>
            <a:ext cx="6273849" cy="3933651"/>
          </a:xfrm>
          <a:prstGeom prst="rect">
            <a:avLst/>
          </a:prstGeom>
          <a:noFill/>
          <a:ln cap="flat" cmpd="sng" w="38100">
            <a:solidFill>
              <a:schemeClr val="dk2"/>
            </a:solidFill>
            <a:prstDash val="solid"/>
            <a:round/>
            <a:headEnd len="sm" w="sm" type="none"/>
            <a:tailEnd len="sm" w="sm" type="none"/>
          </a:ln>
        </p:spPr>
      </p:pic>
      <p:sp>
        <p:nvSpPr>
          <p:cNvPr id="695" name="Google Shape;695;p58"/>
          <p:cNvSpPr txBox="1"/>
          <p:nvPr/>
        </p:nvSpPr>
        <p:spPr>
          <a:xfrm>
            <a:off x="1518200" y="257150"/>
            <a:ext cx="6384000" cy="90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hlink"/>
              </a:buClr>
              <a:buSzPts val="1100"/>
              <a:buFont typeface="Arial"/>
              <a:buNone/>
            </a:pPr>
            <a:r>
              <a:rPr lang="en" sz="1600">
                <a:solidFill>
                  <a:schemeClr val="lt1"/>
                </a:solidFill>
                <a:latin typeface="Marcellus"/>
                <a:ea typeface="Marcellus"/>
                <a:cs typeface="Marcellus"/>
                <a:sym typeface="Marcellus"/>
              </a:rPr>
              <a:t>What do you notice about the countries that are part of the Arab world? Is anything surprising to you?</a:t>
            </a:r>
            <a:endParaRPr>
              <a:solidFill>
                <a:schemeClr val="lt1"/>
              </a:solidFill>
              <a:latin typeface="Work Sans"/>
              <a:ea typeface="Work Sans"/>
              <a:cs typeface="Work Sans"/>
              <a:sym typeface="Work Sans"/>
            </a:endParaRPr>
          </a:p>
          <a:p>
            <a:pPr indent="0" lvl="0" marL="0" rtl="0" algn="l">
              <a:spcBef>
                <a:spcPts val="0"/>
              </a:spcBef>
              <a:spcAft>
                <a:spcPts val="0"/>
              </a:spcAft>
              <a:buNone/>
            </a:pPr>
            <a:r>
              <a:t/>
            </a:r>
            <a:endParaRPr>
              <a:solidFill>
                <a:schemeClr val="dk1"/>
              </a:solidFill>
              <a:latin typeface="Work Sans"/>
              <a:ea typeface="Work Sans"/>
              <a:cs typeface="Work Sans"/>
              <a:sym typeface="Work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59"/>
          <p:cNvSpPr txBox="1"/>
          <p:nvPr>
            <p:ph type="title"/>
          </p:nvPr>
        </p:nvSpPr>
        <p:spPr>
          <a:xfrm>
            <a:off x="2204750" y="540000"/>
            <a:ext cx="6740700" cy="5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800">
                <a:solidFill>
                  <a:srgbClr val="FFFFFF"/>
                </a:solidFill>
                <a:latin typeface="McLaren"/>
                <a:ea typeface="McLaren"/>
                <a:cs typeface="McLaren"/>
                <a:sym typeface="McLaren"/>
              </a:rPr>
              <a:t>How is the Arab World different from the Middle East?</a:t>
            </a:r>
            <a:endParaRPr b="0" sz="2800">
              <a:solidFill>
                <a:srgbClr val="FFFFFF"/>
              </a:solidFill>
              <a:latin typeface="McLaren"/>
              <a:ea typeface="McLaren"/>
              <a:cs typeface="McLaren"/>
              <a:sym typeface="McLaren"/>
            </a:endParaRPr>
          </a:p>
          <a:p>
            <a:pPr indent="0" lvl="0" marL="0" rtl="0" algn="l">
              <a:spcBef>
                <a:spcPts val="0"/>
              </a:spcBef>
              <a:spcAft>
                <a:spcPts val="0"/>
              </a:spcAft>
              <a:buNone/>
            </a:pPr>
            <a:r>
              <a:t/>
            </a:r>
            <a:endParaRPr/>
          </a:p>
        </p:txBody>
      </p:sp>
      <p:sp>
        <p:nvSpPr>
          <p:cNvPr id="701" name="Google Shape;701;p59"/>
          <p:cNvSpPr txBox="1"/>
          <p:nvPr>
            <p:ph idx="4294967295" type="body"/>
          </p:nvPr>
        </p:nvSpPr>
        <p:spPr>
          <a:xfrm>
            <a:off x="998450" y="1341650"/>
            <a:ext cx="7715100" cy="3385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Font typeface="Bellota Text"/>
              <a:buChar char="●"/>
            </a:pPr>
            <a:r>
              <a:rPr lang="en" sz="1600">
                <a:solidFill>
                  <a:schemeClr val="dk2"/>
                </a:solidFill>
                <a:latin typeface="Bellota Text"/>
                <a:ea typeface="Bellota Text"/>
                <a:cs typeface="Bellota Text"/>
                <a:sym typeface="Bellota Text"/>
              </a:rPr>
              <a:t>While many in the U.S. tend to use the terms “Middle East” and “Middle Eastern” casually, it is not fully interchangeable with the more specific term Arab. </a:t>
            </a:r>
            <a:endParaRPr sz="1600">
              <a:solidFill>
                <a:schemeClr val="dk2"/>
              </a:solidFill>
              <a:latin typeface="Bellota Text"/>
              <a:ea typeface="Bellota Text"/>
              <a:cs typeface="Bellota Text"/>
              <a:sym typeface="Bellota Text"/>
            </a:endParaRPr>
          </a:p>
          <a:p>
            <a:pPr indent="-330200" lvl="0" marL="457200" rtl="0" algn="l">
              <a:spcBef>
                <a:spcPts val="0"/>
              </a:spcBef>
              <a:spcAft>
                <a:spcPts val="0"/>
              </a:spcAft>
              <a:buClr>
                <a:schemeClr val="dk2"/>
              </a:buClr>
              <a:buSzPts val="1600"/>
              <a:buFont typeface="Bellota Text"/>
              <a:buChar char="●"/>
            </a:pPr>
            <a:r>
              <a:rPr lang="en" sz="1600">
                <a:solidFill>
                  <a:schemeClr val="dk2"/>
                </a:solidFill>
                <a:latin typeface="Bellota Text"/>
                <a:ea typeface="Bellota Text"/>
                <a:cs typeface="Bellota Text"/>
                <a:sym typeface="Bellota Text"/>
              </a:rPr>
              <a:t>Although both geographic-cultural terms are debatable, the Middle East includes countries that are not considered Arab, including Iran, Turkey and Cyprus. </a:t>
            </a:r>
            <a:endParaRPr sz="1600">
              <a:solidFill>
                <a:schemeClr val="dk2"/>
              </a:solidFill>
              <a:latin typeface="Bellota Text"/>
              <a:ea typeface="Bellota Text"/>
              <a:cs typeface="Bellota Text"/>
              <a:sym typeface="Bellota Text"/>
            </a:endParaRPr>
          </a:p>
          <a:p>
            <a:pPr indent="-330200" lvl="0" marL="457200" rtl="0" algn="l">
              <a:spcBef>
                <a:spcPts val="0"/>
              </a:spcBef>
              <a:spcAft>
                <a:spcPts val="0"/>
              </a:spcAft>
              <a:buClr>
                <a:schemeClr val="dk2"/>
              </a:buClr>
              <a:buSzPts val="1600"/>
              <a:buFont typeface="Bellota Text"/>
              <a:buChar char="●"/>
            </a:pPr>
            <a:r>
              <a:rPr lang="en" sz="1600">
                <a:solidFill>
                  <a:schemeClr val="dk2"/>
                </a:solidFill>
                <a:latin typeface="Bellota Text"/>
                <a:ea typeface="Bellota Text"/>
                <a:cs typeface="Bellota Text"/>
                <a:sym typeface="Bellota Text"/>
              </a:rPr>
              <a:t>Rather than identifying their main national language as Arabic, people in these countries speak Farsi, Turkish, Cypriot Turkish and Cypriot Greek, respectively. </a:t>
            </a:r>
            <a:endParaRPr sz="1600">
              <a:solidFill>
                <a:schemeClr val="dk2"/>
              </a:solidFill>
              <a:latin typeface="Bellota Text"/>
              <a:ea typeface="Bellota Text"/>
              <a:cs typeface="Bellota Text"/>
              <a:sym typeface="Bellota Text"/>
            </a:endParaRPr>
          </a:p>
          <a:p>
            <a:pPr indent="-330200" lvl="0" marL="457200" rtl="0" algn="l">
              <a:spcBef>
                <a:spcPts val="0"/>
              </a:spcBef>
              <a:spcAft>
                <a:spcPts val="0"/>
              </a:spcAft>
              <a:buClr>
                <a:schemeClr val="dk2"/>
              </a:buClr>
              <a:buSzPts val="1600"/>
              <a:buFont typeface="Bellota Text"/>
              <a:buChar char="●"/>
            </a:pPr>
            <a:r>
              <a:rPr lang="en" sz="1600">
                <a:solidFill>
                  <a:schemeClr val="dk2"/>
                </a:solidFill>
                <a:latin typeface="Bellota Text"/>
                <a:ea typeface="Bellota Text"/>
                <a:cs typeface="Bellota Text"/>
                <a:sym typeface="Bellota Text"/>
              </a:rPr>
              <a:t>The State of Israel is included in the Middle East, where Modern Hebrew and Arabic are the two official languages. </a:t>
            </a:r>
            <a:endParaRPr sz="1600">
              <a:solidFill>
                <a:schemeClr val="dk2"/>
              </a:solidFill>
              <a:latin typeface="Bellota Text"/>
              <a:ea typeface="Bellota Text"/>
              <a:cs typeface="Bellota Text"/>
              <a:sym typeface="Bellota Text"/>
            </a:endParaRPr>
          </a:p>
          <a:p>
            <a:pPr indent="-330200" lvl="0" marL="457200" rtl="0" algn="l">
              <a:spcBef>
                <a:spcPts val="0"/>
              </a:spcBef>
              <a:spcAft>
                <a:spcPts val="0"/>
              </a:spcAft>
              <a:buClr>
                <a:schemeClr val="dk2"/>
              </a:buClr>
              <a:buSzPts val="1600"/>
              <a:buFont typeface="Bellota Text"/>
              <a:buChar char="●"/>
            </a:pPr>
            <a:r>
              <a:rPr lang="en" sz="1600">
                <a:solidFill>
                  <a:schemeClr val="dk2"/>
                </a:solidFill>
                <a:latin typeface="Bellota Text"/>
                <a:ea typeface="Bellota Text"/>
                <a:cs typeface="Bellota Text"/>
                <a:sym typeface="Bellota Text"/>
              </a:rPr>
              <a:t>In addition, African Arab countries are often not placed in the Middle East and are categorized either as separate countries or by their location within the African continent. </a:t>
            </a:r>
            <a:endParaRPr sz="1600">
              <a:solidFill>
                <a:schemeClr val="dk2"/>
              </a:solidFill>
              <a:latin typeface="Bellota Text"/>
              <a:ea typeface="Bellota Text"/>
              <a:cs typeface="Bellota Text"/>
              <a:sym typeface="Bellota Text"/>
            </a:endParaRPr>
          </a:p>
          <a:p>
            <a:pPr indent="0" lvl="0" marL="0" rtl="0" algn="l">
              <a:spcBef>
                <a:spcPts val="0"/>
              </a:spcBef>
              <a:spcAft>
                <a:spcPts val="0"/>
              </a:spcAft>
              <a:buNone/>
            </a:pPr>
            <a:r>
              <a:t/>
            </a:r>
            <a:endParaRPr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World Arabic Language Day by Slidesgo">
  <a:themeElements>
    <a:clrScheme name="Simple Light">
      <a:dk1>
        <a:srgbClr val="140008"/>
      </a:dk1>
      <a:lt1>
        <a:srgbClr val="FFFAF3"/>
      </a:lt1>
      <a:dk2>
        <a:srgbClr val="FFCB70"/>
      </a:dk2>
      <a:lt2>
        <a:srgbClr val="E5A345"/>
      </a:lt2>
      <a:accent1>
        <a:srgbClr val="2AEEE1"/>
      </a:accent1>
      <a:accent2>
        <a:srgbClr val="1DA8A6"/>
      </a:accent2>
      <a:accent3>
        <a:srgbClr val="EE2A7B"/>
      </a:accent3>
      <a:accent4>
        <a:srgbClr val="BF4389"/>
      </a:accent4>
      <a:accent5>
        <a:srgbClr val="A81D57"/>
      </a:accent5>
      <a:accent6>
        <a:srgbClr val="4C0C2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